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76"/>
  </p:notesMasterIdLst>
  <p:sldIdLst>
    <p:sldId id="256" r:id="rId3"/>
    <p:sldId id="472" r:id="rId4"/>
    <p:sldId id="473" r:id="rId5"/>
    <p:sldId id="480" r:id="rId6"/>
    <p:sldId id="474" r:id="rId7"/>
    <p:sldId id="437" r:id="rId8"/>
    <p:sldId id="458" r:id="rId9"/>
    <p:sldId id="467" r:id="rId10"/>
    <p:sldId id="471" r:id="rId11"/>
    <p:sldId id="468" r:id="rId12"/>
    <p:sldId id="481" r:id="rId13"/>
    <p:sldId id="476" r:id="rId14"/>
    <p:sldId id="477" r:id="rId15"/>
    <p:sldId id="478" r:id="rId16"/>
    <p:sldId id="479" r:id="rId17"/>
    <p:sldId id="258" r:id="rId18"/>
    <p:sldId id="361" r:id="rId19"/>
    <p:sldId id="320" r:id="rId20"/>
    <p:sldId id="383" r:id="rId21"/>
    <p:sldId id="272" r:id="rId22"/>
    <p:sldId id="275" r:id="rId23"/>
    <p:sldId id="277" r:id="rId24"/>
    <p:sldId id="389" r:id="rId25"/>
    <p:sldId id="393" r:id="rId26"/>
    <p:sldId id="284" r:id="rId27"/>
    <p:sldId id="363" r:id="rId28"/>
    <p:sldId id="362" r:id="rId29"/>
    <p:sldId id="302" r:id="rId30"/>
    <p:sldId id="297" r:id="rId31"/>
    <p:sldId id="296" r:id="rId32"/>
    <p:sldId id="324" r:id="rId33"/>
    <p:sldId id="291" r:id="rId34"/>
    <p:sldId id="305" r:id="rId35"/>
    <p:sldId id="331" r:id="rId36"/>
    <p:sldId id="312" r:id="rId37"/>
    <p:sldId id="367" r:id="rId38"/>
    <p:sldId id="366" r:id="rId39"/>
    <p:sldId id="482" r:id="rId40"/>
    <p:sldId id="385" r:id="rId41"/>
    <p:sldId id="387" r:id="rId42"/>
    <p:sldId id="354" r:id="rId43"/>
    <p:sldId id="365" r:id="rId44"/>
    <p:sldId id="352" r:id="rId45"/>
    <p:sldId id="355" r:id="rId46"/>
    <p:sldId id="357" r:id="rId47"/>
    <p:sldId id="413" r:id="rId48"/>
    <p:sldId id="435" r:id="rId49"/>
    <p:sldId id="429" r:id="rId50"/>
    <p:sldId id="428" r:id="rId51"/>
    <p:sldId id="427" r:id="rId52"/>
    <p:sldId id="465" r:id="rId53"/>
    <p:sldId id="451" r:id="rId54"/>
    <p:sldId id="461" r:id="rId55"/>
    <p:sldId id="452" r:id="rId56"/>
    <p:sldId id="424" r:id="rId57"/>
    <p:sldId id="425" r:id="rId58"/>
    <p:sldId id="430" r:id="rId59"/>
    <p:sldId id="460" r:id="rId60"/>
    <p:sldId id="420" r:id="rId61"/>
    <p:sldId id="459" r:id="rId62"/>
    <p:sldId id="454" r:id="rId63"/>
    <p:sldId id="453" r:id="rId64"/>
    <p:sldId id="466" r:id="rId65"/>
    <p:sldId id="422" r:id="rId66"/>
    <p:sldId id="456" r:id="rId67"/>
    <p:sldId id="455" r:id="rId68"/>
    <p:sldId id="462" r:id="rId69"/>
    <p:sldId id="463" r:id="rId70"/>
    <p:sldId id="391" r:id="rId71"/>
    <p:sldId id="360" r:id="rId72"/>
    <p:sldId id="390" r:id="rId73"/>
    <p:sldId id="457" r:id="rId74"/>
    <p:sldId id="371" r:id="rId7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FF53"/>
    <a:srgbClr val="FF7E5B"/>
    <a:srgbClr val="FCFF4D"/>
    <a:srgbClr val="FFFFFF"/>
    <a:srgbClr val="A0D0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238" autoAdjust="0"/>
  </p:normalViewPr>
  <p:slideViewPr>
    <p:cSldViewPr snapToGrid="0" snapToObjects="1">
      <p:cViewPr varScale="1">
        <p:scale>
          <a:sx n="97" d="100"/>
          <a:sy n="97" d="100"/>
        </p:scale>
        <p:origin x="-1856" y="-96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80" Type="http://schemas.openxmlformats.org/officeDocument/2006/relationships/theme" Target="theme/theme1.xml"/><Relationship Id="rId81" Type="http://schemas.openxmlformats.org/officeDocument/2006/relationships/tableStyles" Target="tableStyles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notesMaster" Target="notesMasters/notesMaster1.xml"/><Relationship Id="rId77" Type="http://schemas.openxmlformats.org/officeDocument/2006/relationships/printerSettings" Target="printerSettings/printerSettings1.bin"/><Relationship Id="rId78" Type="http://schemas.openxmlformats.org/officeDocument/2006/relationships/presProps" Target="presProps.xml"/><Relationship Id="rId79" Type="http://schemas.openxmlformats.org/officeDocument/2006/relationships/viewProps" Target="viewProps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1E936-0B0F-C044-97D3-D212AA81F981}" type="datetimeFigureOut">
              <a:rPr lang="en-US" smtClean="0"/>
              <a:t>10/25/13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1A8012-BA03-2642-9720-2DC6C4D8E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90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Very simple particles, </a:t>
            </a:r>
            <a:r>
              <a:rPr lang="en-US" dirty="0" err="1" smtClean="0"/>
              <a:t>ubiqutous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A8012-BA03-2642-9720-2DC6C4D8E3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25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A8012-BA03-2642-9720-2DC6C4D8E36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6919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A8012-BA03-2642-9720-2DC6C4D8E36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6919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A8012-BA03-2642-9720-2DC6C4D8E36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6919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A8012-BA03-2642-9720-2DC6C4D8E36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6919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A8012-BA03-2642-9720-2DC6C4D8E36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6919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A8012-BA03-2642-9720-2DC6C4D8E36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6919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A8012-BA03-2642-9720-2DC6C4D8E36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69195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A8012-BA03-2642-9720-2DC6C4D8E36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69195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A8012-BA03-2642-9720-2DC6C4D8E36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69195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A8012-BA03-2642-9720-2DC6C4D8E36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6919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produce highly intricate structures</a:t>
            </a:r>
            <a:r>
              <a:rPr lang="en-US" baseline="0" dirty="0" smtClean="0"/>
              <a:t> that are randomly sampled from a special, complex 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A8012-BA03-2642-9720-2DC6C4D8E3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230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A8012-BA03-2642-9720-2DC6C4D8E36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69195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A8012-BA03-2642-9720-2DC6C4D8E36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69195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A8012-BA03-2642-9720-2DC6C4D8E36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69195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A8012-BA03-2642-9720-2DC6C4D8E36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69195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A8012-BA03-2642-9720-2DC6C4D8E36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69195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A8012-BA03-2642-9720-2DC6C4D8E36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69195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A8012-BA03-2642-9720-2DC6C4D8E36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69195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A8012-BA03-2642-9720-2DC6C4D8E36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69195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A8012-BA03-2642-9720-2DC6C4D8E36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69195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A8012-BA03-2642-9720-2DC6C4D8E36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6919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Variety of proof-of</a:t>
            </a:r>
            <a:r>
              <a:rPr lang="en-US" smtClean="0"/>
              <a:t>-concept shapes </a:t>
            </a:r>
            <a:r>
              <a:rPr lang="en-US" dirty="0" smtClean="0"/>
              <a:t>possible. </a:t>
            </a:r>
            <a:r>
              <a:rPr lang="en-US" dirty="0" err="1" smtClean="0"/>
              <a:t>Nanoscale</a:t>
            </a:r>
            <a:r>
              <a:rPr lang="en-US" baseline="0" dirty="0" smtClean="0"/>
              <a:t> (applications to build things smaller than otherwise possible). DNA is information-rich (more varied behavior in self-assembly).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A8012-BA03-2642-9720-2DC6C4D8E36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449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A8012-BA03-2642-9720-2DC6C4D8E36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69195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A8012-BA03-2642-9720-2DC6C4D8E36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69195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A8012-BA03-2642-9720-2DC6C4D8E36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69195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A8012-BA03-2642-9720-2DC6C4D8E36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69195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A8012-BA03-2642-9720-2DC6C4D8E36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69195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A8012-BA03-2642-9720-2DC6C4D8E36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69195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A8012-BA03-2642-9720-2DC6C4D8E36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69195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A8012-BA03-2642-9720-2DC6C4D8E36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691957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A8012-BA03-2642-9720-2DC6C4D8E36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69195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A8012-BA03-2642-9720-2DC6C4D8E36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6919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A8012-BA03-2642-9720-2DC6C4D8E36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63064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A8012-BA03-2642-9720-2DC6C4D8E36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6919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get everything resulting from tiles attaching in ANY</a:t>
            </a:r>
            <a:r>
              <a:rPr lang="en-US" baseline="0" dirty="0" smtClean="0"/>
              <a:t> ORDER, including forming separate assemblies that then combine.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A8012-BA03-2642-9720-2DC6C4D8E36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976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A8012-BA03-2642-9720-2DC6C4D8E36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2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A8012-BA03-2642-9720-2DC6C4D8E36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6919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A8012-BA03-2642-9720-2DC6C4D8E36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6919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A8012-BA03-2642-9720-2DC6C4D8E36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6919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/>
              <a:t>10/25/13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728007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/>
              <a:t>10/25/13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268103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/>
              <a:t>10/25/13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508157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/>
              <a:t>10/25/13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090959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/>
              <a:t>10/25/13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35252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/>
              <a:t>10/25/13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4003444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/>
              <a:t>10/25/13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756334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/>
              <a:t>10/25/13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973850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/>
              <a:t>10/25/13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526968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/>
              <a:t>10/25/13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4164221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/>
              <a:t>10/25/13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728336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/>
              <a:t>10/25/13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40549343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/>
              <a:t>10/25/13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5847627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/>
              <a:t>10/25/13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092642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/>
              <a:t>10/25/13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136403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/>
              <a:t>10/25/13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64411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/>
              <a:t>10/25/13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549201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/>
              <a:t>10/25/13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908264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/>
              <a:t>10/25/13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579314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/>
              <a:t>10/25/13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224226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/>
              <a:t>10/25/13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593006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/>
              <a:t>10/25/13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747213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D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/>
              <a:t>10/25/13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2965754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D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/>
              <a:t>10/25/13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8238349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21.emf"/><Relationship Id="rId6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1.emf"/><Relationship Id="rId5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Relationship Id="rId3" Type="http://schemas.openxmlformats.org/officeDocument/2006/relationships/image" Target="../media/image2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5" Type="http://schemas.openxmlformats.org/officeDocument/2006/relationships/image" Target="../media/image29.emf"/><Relationship Id="rId6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5" Type="http://schemas.openxmlformats.org/officeDocument/2006/relationships/image" Target="../media/image31.emf"/><Relationship Id="rId6" Type="http://schemas.openxmlformats.org/officeDocument/2006/relationships/image" Target="../media/image32.emf"/><Relationship Id="rId7" Type="http://schemas.openxmlformats.org/officeDocument/2006/relationships/image" Target="../media/image30.emf"/><Relationship Id="rId8" Type="http://schemas.openxmlformats.org/officeDocument/2006/relationships/image" Target="../media/image33.emf"/><Relationship Id="rId9" Type="http://schemas.openxmlformats.org/officeDocument/2006/relationships/image" Target="../media/image34.emf"/><Relationship Id="rId10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29.emf"/><Relationship Id="rId5" Type="http://schemas.openxmlformats.org/officeDocument/2006/relationships/image" Target="../media/image27.emf"/><Relationship Id="rId6" Type="http://schemas.openxmlformats.org/officeDocument/2006/relationships/image" Target="../media/image33.emf"/><Relationship Id="rId7" Type="http://schemas.openxmlformats.org/officeDocument/2006/relationships/image" Target="../media/image34.emf"/><Relationship Id="rId8" Type="http://schemas.openxmlformats.org/officeDocument/2006/relationships/image" Target="../media/image35.emf"/><Relationship Id="rId9" Type="http://schemas.openxmlformats.org/officeDocument/2006/relationships/image" Target="../media/image28.emf"/><Relationship Id="rId10" Type="http://schemas.openxmlformats.org/officeDocument/2006/relationships/image" Target="../media/image32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0.emf"/><Relationship Id="rId5" Type="http://schemas.openxmlformats.org/officeDocument/2006/relationships/image" Target="../media/image29.emf"/><Relationship Id="rId6" Type="http://schemas.openxmlformats.org/officeDocument/2006/relationships/image" Target="../media/image27.emf"/><Relationship Id="rId7" Type="http://schemas.openxmlformats.org/officeDocument/2006/relationships/image" Target="../media/image33.emf"/><Relationship Id="rId8" Type="http://schemas.openxmlformats.org/officeDocument/2006/relationships/image" Target="../media/image34.emf"/><Relationship Id="rId9" Type="http://schemas.openxmlformats.org/officeDocument/2006/relationships/image" Target="../media/image35.emf"/><Relationship Id="rId10" Type="http://schemas.openxmlformats.org/officeDocument/2006/relationships/image" Target="../media/image28.emf"/><Relationship Id="rId11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emf"/><Relationship Id="rId3" Type="http://schemas.openxmlformats.org/officeDocument/2006/relationships/image" Target="../media/image3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40.emf"/><Relationship Id="rId5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40.emf"/><Relationship Id="rId5" Type="http://schemas.openxmlformats.org/officeDocument/2006/relationships/image" Target="../media/image38.emf"/><Relationship Id="rId6" Type="http://schemas.openxmlformats.org/officeDocument/2006/relationships/image" Target="../media/image43.emf"/><Relationship Id="rId7" Type="http://schemas.openxmlformats.org/officeDocument/2006/relationships/image" Target="../media/image42.emf"/><Relationship Id="rId8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4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4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4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4" Type="http://schemas.openxmlformats.org/officeDocument/2006/relationships/image" Target="../media/image53.emf"/><Relationship Id="rId5" Type="http://schemas.openxmlformats.org/officeDocument/2006/relationships/image" Target="../media/image54.emf"/><Relationship Id="rId6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4" Type="http://schemas.openxmlformats.org/officeDocument/2006/relationships/image" Target="../media/image56.emf"/><Relationship Id="rId5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4" Type="http://schemas.openxmlformats.org/officeDocument/2006/relationships/image" Target="../media/image58.emf"/><Relationship Id="rId5" Type="http://schemas.openxmlformats.org/officeDocument/2006/relationships/image" Target="../media/image59.emf"/><Relationship Id="rId6" Type="http://schemas.openxmlformats.org/officeDocument/2006/relationships/image" Target="../media/image60.emf"/><Relationship Id="rId7" Type="http://schemas.openxmlformats.org/officeDocument/2006/relationships/image" Target="../media/image6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4" Type="http://schemas.openxmlformats.org/officeDocument/2006/relationships/image" Target="../media/image63.emf"/><Relationship Id="rId5" Type="http://schemas.openxmlformats.org/officeDocument/2006/relationships/image" Target="../media/image64.emf"/><Relationship Id="rId6" Type="http://schemas.openxmlformats.org/officeDocument/2006/relationships/image" Target="../media/image6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4" Type="http://schemas.openxmlformats.org/officeDocument/2006/relationships/image" Target="../media/image67.emf"/><Relationship Id="rId5" Type="http://schemas.openxmlformats.org/officeDocument/2006/relationships/image" Target="../media/image62.emf"/><Relationship Id="rId6" Type="http://schemas.openxmlformats.org/officeDocument/2006/relationships/image" Target="../media/image63.emf"/><Relationship Id="rId7" Type="http://schemas.openxmlformats.org/officeDocument/2006/relationships/image" Target="../media/image68.emf"/><Relationship Id="rId8" Type="http://schemas.openxmlformats.org/officeDocument/2006/relationships/image" Target="../media/image6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4" Type="http://schemas.openxmlformats.org/officeDocument/2006/relationships/image" Target="../media/image71.emf"/><Relationship Id="rId5" Type="http://schemas.openxmlformats.org/officeDocument/2006/relationships/image" Target="../media/image72.emf"/><Relationship Id="rId6" Type="http://schemas.openxmlformats.org/officeDocument/2006/relationships/image" Target="../media/image73.emf"/><Relationship Id="rId7" Type="http://schemas.openxmlformats.org/officeDocument/2006/relationships/image" Target="../media/image74.emf"/><Relationship Id="rId8" Type="http://schemas.openxmlformats.org/officeDocument/2006/relationships/image" Target="../media/image75.emf"/><Relationship Id="rId9" Type="http://schemas.openxmlformats.org/officeDocument/2006/relationships/image" Target="../media/image76.emf"/><Relationship Id="rId10" Type="http://schemas.openxmlformats.org/officeDocument/2006/relationships/image" Target="../media/image77.emf"/><Relationship Id="rId11" Type="http://schemas.openxmlformats.org/officeDocument/2006/relationships/image" Target="../media/image7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4" Type="http://schemas.openxmlformats.org/officeDocument/2006/relationships/image" Target="../media/image8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4" Type="http://schemas.openxmlformats.org/officeDocument/2006/relationships/image" Target="../media/image82.emf"/><Relationship Id="rId5" Type="http://schemas.openxmlformats.org/officeDocument/2006/relationships/image" Target="../media/image80.emf"/><Relationship Id="rId6" Type="http://schemas.openxmlformats.org/officeDocument/2006/relationships/image" Target="../media/image8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4" Type="http://schemas.openxmlformats.org/officeDocument/2006/relationships/image" Target="../media/image80.emf"/><Relationship Id="rId5" Type="http://schemas.openxmlformats.org/officeDocument/2006/relationships/image" Target="../media/image8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4" Type="http://schemas.openxmlformats.org/officeDocument/2006/relationships/image" Target="../media/image80.emf"/><Relationship Id="rId5" Type="http://schemas.openxmlformats.org/officeDocument/2006/relationships/image" Target="../media/image8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emf"/><Relationship Id="rId3" Type="http://schemas.openxmlformats.org/officeDocument/2006/relationships/image" Target="../media/image89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4" Type="http://schemas.openxmlformats.org/officeDocument/2006/relationships/image" Target="../media/image91.emf"/><Relationship Id="rId5" Type="http://schemas.openxmlformats.org/officeDocument/2006/relationships/image" Target="../media/image9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4" Type="http://schemas.openxmlformats.org/officeDocument/2006/relationships/image" Target="../media/image94.emf"/><Relationship Id="rId5" Type="http://schemas.openxmlformats.org/officeDocument/2006/relationships/image" Target="../media/image9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4" Type="http://schemas.openxmlformats.org/officeDocument/2006/relationships/image" Target="../media/image94.emf"/><Relationship Id="rId5" Type="http://schemas.openxmlformats.org/officeDocument/2006/relationships/image" Target="../media/image9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4" Type="http://schemas.openxmlformats.org/officeDocument/2006/relationships/image" Target="../media/image9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4" Type="http://schemas.openxmlformats.org/officeDocument/2006/relationships/image" Target="../media/image9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4" Type="http://schemas.openxmlformats.org/officeDocument/2006/relationships/image" Target="../media/image8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4" Type="http://schemas.openxmlformats.org/officeDocument/2006/relationships/image" Target="../media/image80.emf"/><Relationship Id="rId5" Type="http://schemas.openxmlformats.org/officeDocument/2006/relationships/image" Target="../media/image85.emf"/><Relationship Id="rId6" Type="http://schemas.openxmlformats.org/officeDocument/2006/relationships/image" Target="../media/image95.emf"/><Relationship Id="rId7" Type="http://schemas.openxmlformats.org/officeDocument/2006/relationships/image" Target="../media/image9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4" Type="http://schemas.openxmlformats.org/officeDocument/2006/relationships/image" Target="../media/image93.emf"/><Relationship Id="rId5" Type="http://schemas.openxmlformats.org/officeDocument/2006/relationships/image" Target="../media/image9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4" Type="http://schemas.openxmlformats.org/officeDocument/2006/relationships/image" Target="../media/image93.emf"/><Relationship Id="rId5" Type="http://schemas.openxmlformats.org/officeDocument/2006/relationships/image" Target="../media/image81.emf"/><Relationship Id="rId6" Type="http://schemas.openxmlformats.org/officeDocument/2006/relationships/image" Target="../media/image95.emf"/><Relationship Id="rId7" Type="http://schemas.openxmlformats.org/officeDocument/2006/relationships/image" Target="../media/image100.emf"/><Relationship Id="rId8" Type="http://schemas.openxmlformats.org/officeDocument/2006/relationships/image" Target="../media/image10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4" Type="http://schemas.openxmlformats.org/officeDocument/2006/relationships/image" Target="../media/image96.emf"/><Relationship Id="rId5" Type="http://schemas.openxmlformats.org/officeDocument/2006/relationships/image" Target="../media/image9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4" Type="http://schemas.openxmlformats.org/officeDocument/2006/relationships/image" Target="../media/image103.emf"/><Relationship Id="rId5" Type="http://schemas.openxmlformats.org/officeDocument/2006/relationships/image" Target="../media/image96.emf"/><Relationship Id="rId6" Type="http://schemas.openxmlformats.org/officeDocument/2006/relationships/image" Target="../media/image100.emf"/><Relationship Id="rId7" Type="http://schemas.openxmlformats.org/officeDocument/2006/relationships/image" Target="../media/image95.emf"/><Relationship Id="rId8" Type="http://schemas.openxmlformats.org/officeDocument/2006/relationships/image" Target="../media/image104.emf"/><Relationship Id="rId9" Type="http://schemas.openxmlformats.org/officeDocument/2006/relationships/image" Target="../media/image10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4" Type="http://schemas.openxmlformats.org/officeDocument/2006/relationships/image" Target="../media/image9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4" Type="http://schemas.openxmlformats.org/officeDocument/2006/relationships/image" Target="../media/image106.emf"/><Relationship Id="rId5" Type="http://schemas.openxmlformats.org/officeDocument/2006/relationships/image" Target="../media/image108.emf"/><Relationship Id="rId6" Type="http://schemas.openxmlformats.org/officeDocument/2006/relationships/image" Target="../media/image95.emf"/><Relationship Id="rId7" Type="http://schemas.openxmlformats.org/officeDocument/2006/relationships/image" Target="../media/image10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09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4" Type="http://schemas.openxmlformats.org/officeDocument/2006/relationships/image" Target="../media/image71.emf"/><Relationship Id="rId5" Type="http://schemas.openxmlformats.org/officeDocument/2006/relationships/image" Target="../media/image72.emf"/><Relationship Id="rId6" Type="http://schemas.openxmlformats.org/officeDocument/2006/relationships/image" Target="../media/image73.emf"/><Relationship Id="rId7" Type="http://schemas.openxmlformats.org/officeDocument/2006/relationships/image" Target="../media/image74.emf"/><Relationship Id="rId8" Type="http://schemas.openxmlformats.org/officeDocument/2006/relationships/image" Target="../media/image75.emf"/><Relationship Id="rId9" Type="http://schemas.openxmlformats.org/officeDocument/2006/relationships/image" Target="../media/image76.emf"/><Relationship Id="rId10" Type="http://schemas.openxmlformats.org/officeDocument/2006/relationships/image" Target="../media/image77.emf"/><Relationship Id="rId11" Type="http://schemas.openxmlformats.org/officeDocument/2006/relationships/image" Target="../media/image7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6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8.emf"/><Relationship Id="rId12" Type="http://schemas.openxmlformats.org/officeDocument/2006/relationships/image" Target="../media/image10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70.emf"/><Relationship Id="rId4" Type="http://schemas.openxmlformats.org/officeDocument/2006/relationships/image" Target="../media/image71.emf"/><Relationship Id="rId5" Type="http://schemas.openxmlformats.org/officeDocument/2006/relationships/image" Target="../media/image72.emf"/><Relationship Id="rId6" Type="http://schemas.openxmlformats.org/officeDocument/2006/relationships/image" Target="../media/image73.emf"/><Relationship Id="rId7" Type="http://schemas.openxmlformats.org/officeDocument/2006/relationships/image" Target="../media/image74.emf"/><Relationship Id="rId8" Type="http://schemas.openxmlformats.org/officeDocument/2006/relationships/image" Target="../media/image75.emf"/><Relationship Id="rId9" Type="http://schemas.openxmlformats.org/officeDocument/2006/relationships/image" Target="../media/image76.emf"/><Relationship Id="rId10" Type="http://schemas.openxmlformats.org/officeDocument/2006/relationships/image" Target="../media/image77.emf"/></Relationships>
</file>

<file path=ppt/slides/_rels/slide6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7.emf"/><Relationship Id="rId12" Type="http://schemas.openxmlformats.org/officeDocument/2006/relationships/image" Target="../media/image10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72.emf"/><Relationship Id="rId4" Type="http://schemas.openxmlformats.org/officeDocument/2006/relationships/image" Target="../media/image73.emf"/><Relationship Id="rId5" Type="http://schemas.openxmlformats.org/officeDocument/2006/relationships/image" Target="../media/image75.emf"/><Relationship Id="rId6" Type="http://schemas.openxmlformats.org/officeDocument/2006/relationships/image" Target="../media/image78.emf"/><Relationship Id="rId7" Type="http://schemas.openxmlformats.org/officeDocument/2006/relationships/image" Target="../media/image70.emf"/><Relationship Id="rId8" Type="http://schemas.openxmlformats.org/officeDocument/2006/relationships/image" Target="../media/image71.emf"/><Relationship Id="rId9" Type="http://schemas.openxmlformats.org/officeDocument/2006/relationships/image" Target="../media/image74.emf"/><Relationship Id="rId10" Type="http://schemas.openxmlformats.org/officeDocument/2006/relationships/image" Target="../media/image76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4" Type="http://schemas.openxmlformats.org/officeDocument/2006/relationships/image" Target="../media/image67.emf"/><Relationship Id="rId5" Type="http://schemas.openxmlformats.org/officeDocument/2006/relationships/image" Target="../media/image62.emf"/><Relationship Id="rId6" Type="http://schemas.openxmlformats.org/officeDocument/2006/relationships/image" Target="../media/image6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4" Type="http://schemas.openxmlformats.org/officeDocument/2006/relationships/image" Target="../media/image111.emf"/><Relationship Id="rId5" Type="http://schemas.openxmlformats.org/officeDocument/2006/relationships/image" Target="../media/image11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4" Type="http://schemas.openxmlformats.org/officeDocument/2006/relationships/image" Target="../media/image114.emf"/><Relationship Id="rId5" Type="http://schemas.openxmlformats.org/officeDocument/2006/relationships/image" Target="../media/image11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4" Type="http://schemas.openxmlformats.org/officeDocument/2006/relationships/image" Target="../media/image115.emf"/><Relationship Id="rId5" Type="http://schemas.openxmlformats.org/officeDocument/2006/relationships/image" Target="../media/image11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4" Type="http://schemas.openxmlformats.org/officeDocument/2006/relationships/image" Target="../media/image6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05503"/>
            <a:ext cx="9143999" cy="1470025"/>
          </a:xfrm>
        </p:spPr>
        <p:txBody>
          <a:bodyPr>
            <a:noAutofit/>
          </a:bodyPr>
          <a:lstStyle/>
          <a:p>
            <a:r>
              <a:rPr lang="en-US" dirty="0" smtClean="0"/>
              <a:t>Staged </a:t>
            </a:r>
            <a:r>
              <a:rPr lang="en-US" dirty="0" smtClean="0"/>
              <a:t>Self-Assembly and</a:t>
            </a:r>
            <a:br>
              <a:rPr lang="en-US" dirty="0" smtClean="0"/>
            </a:br>
            <a:r>
              <a:rPr lang="en-US" dirty="0" err="1" smtClean="0"/>
              <a:t>Polyomino</a:t>
            </a:r>
            <a:r>
              <a:rPr lang="en-US" dirty="0" smtClean="0"/>
              <a:t> Context-Free Grammars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56526"/>
            <a:ext cx="6400800" cy="670521"/>
          </a:xfrm>
        </p:spPr>
        <p:txBody>
          <a:bodyPr/>
          <a:lstStyle/>
          <a:p>
            <a:r>
              <a:rPr lang="en-US" dirty="0" smtClean="0"/>
              <a:t>Andrew Winslow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872529" y="3967495"/>
            <a:ext cx="7402407" cy="1477983"/>
            <a:chOff x="872529" y="4870980"/>
            <a:chExt cx="7402407" cy="1477983"/>
          </a:xfrm>
        </p:grpSpPr>
        <p:sp>
          <p:nvSpPr>
            <p:cNvPr id="5" name="Down Ribbon 4"/>
            <p:cNvSpPr/>
            <p:nvPr/>
          </p:nvSpPr>
          <p:spPr>
            <a:xfrm>
              <a:off x="1597377" y="4870980"/>
              <a:ext cx="5970523" cy="1367374"/>
            </a:xfrm>
            <a:prstGeom prst="ribbon">
              <a:avLst>
                <a:gd name="adj1" fmla="val 15710"/>
                <a:gd name="adj2" fmla="val 75000"/>
              </a:avLst>
            </a:prstGeom>
            <a:solidFill>
              <a:srgbClr val="FF7E5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872529" y="4878938"/>
              <a:ext cx="7402407" cy="147002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Defense Edition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56545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D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39304" y="1144145"/>
            <a:ext cx="4528956" cy="4528956"/>
            <a:chOff x="2242075" y="1656768"/>
            <a:chExt cx="4528956" cy="4528956"/>
          </a:xfrm>
        </p:grpSpPr>
        <p:pic>
          <p:nvPicPr>
            <p:cNvPr id="2" name="Picture 1" descr="vertical-dna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0551" y="1656768"/>
              <a:ext cx="797959" cy="4528956"/>
            </a:xfrm>
            <a:prstGeom prst="rect">
              <a:avLst/>
            </a:prstGeom>
          </p:spPr>
        </p:pic>
        <p:pic>
          <p:nvPicPr>
            <p:cNvPr id="3" name="Picture 2" descr="horizontal-dna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2075" y="3533048"/>
              <a:ext cx="4528956" cy="7763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3774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D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2824539" y="1730124"/>
            <a:ext cx="3367832" cy="4928563"/>
            <a:chOff x="2824539" y="1730124"/>
            <a:chExt cx="3367832" cy="4928563"/>
          </a:xfrm>
        </p:grpSpPr>
        <p:grpSp>
          <p:nvGrpSpPr>
            <p:cNvPr id="34" name="Group 33"/>
            <p:cNvGrpSpPr/>
            <p:nvPr/>
          </p:nvGrpSpPr>
          <p:grpSpPr>
            <a:xfrm>
              <a:off x="2824539" y="1730124"/>
              <a:ext cx="3367832" cy="3367833"/>
              <a:chOff x="691076" y="2207419"/>
              <a:chExt cx="3101997" cy="3101998"/>
            </a:xfrm>
          </p:grpSpPr>
          <p:pic>
            <p:nvPicPr>
              <p:cNvPr id="38" name="Picture 37" descr="blank_tile.pd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1076" y="2207420"/>
                <a:ext cx="3101997" cy="3101997"/>
              </a:xfrm>
              <a:prstGeom prst="rect">
                <a:avLst/>
              </a:prstGeom>
            </p:spPr>
          </p:pic>
          <p:sp>
            <p:nvSpPr>
              <p:cNvPr id="39" name="Rectangle 38"/>
              <p:cNvSpPr/>
              <p:nvPr/>
            </p:nvSpPr>
            <p:spPr>
              <a:xfrm>
                <a:off x="691076" y="2207419"/>
                <a:ext cx="3101997" cy="3101997"/>
              </a:xfrm>
              <a:prstGeom prst="rect">
                <a:avLst/>
              </a:prstGeom>
              <a:solidFill>
                <a:srgbClr val="A0D0DF">
                  <a:alpha val="79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3820942" y="5643024"/>
              <a:ext cx="135535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/>
                <a:t>Tile</a:t>
              </a:r>
              <a:endParaRPr lang="en-US" sz="60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240041" y="1144145"/>
            <a:ext cx="4529521" cy="4528956"/>
            <a:chOff x="2240041" y="1486546"/>
            <a:chExt cx="4529521" cy="4528956"/>
          </a:xfrm>
        </p:grpSpPr>
        <p:grpSp>
          <p:nvGrpSpPr>
            <p:cNvPr id="18" name="Group 17"/>
            <p:cNvGrpSpPr/>
            <p:nvPr/>
          </p:nvGrpSpPr>
          <p:grpSpPr>
            <a:xfrm>
              <a:off x="2825276" y="2072525"/>
              <a:ext cx="3367832" cy="3367833"/>
              <a:chOff x="691076" y="2207419"/>
              <a:chExt cx="3101997" cy="3101998"/>
            </a:xfrm>
          </p:grpSpPr>
          <p:pic>
            <p:nvPicPr>
              <p:cNvPr id="22" name="Picture 21" descr="blank_tile.pd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1076" y="2207420"/>
                <a:ext cx="3101997" cy="3101997"/>
              </a:xfrm>
              <a:prstGeom prst="rect">
                <a:avLst/>
              </a:prstGeom>
            </p:spPr>
          </p:pic>
          <p:sp>
            <p:nvSpPr>
              <p:cNvPr id="23" name="Rectangle 22"/>
              <p:cNvSpPr/>
              <p:nvPr/>
            </p:nvSpPr>
            <p:spPr>
              <a:xfrm>
                <a:off x="691076" y="2207419"/>
                <a:ext cx="3101997" cy="3101997"/>
              </a:xfrm>
              <a:prstGeom prst="rect">
                <a:avLst/>
              </a:prstGeom>
              <a:solidFill>
                <a:srgbClr val="A0D0DF">
                  <a:alpha val="79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2240041" y="1486546"/>
              <a:ext cx="4529521" cy="4528956"/>
              <a:chOff x="2424811" y="1682956"/>
              <a:chExt cx="4529521" cy="4528956"/>
            </a:xfrm>
          </p:grpSpPr>
          <p:pic>
            <p:nvPicPr>
              <p:cNvPr id="20" name="Picture 19" descr="vertical-dna-1-grayed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95314" y="1682956"/>
                <a:ext cx="797959" cy="4528956"/>
              </a:xfrm>
              <a:prstGeom prst="rect">
                <a:avLst/>
              </a:prstGeom>
            </p:spPr>
          </p:pic>
          <p:pic>
            <p:nvPicPr>
              <p:cNvPr id="21" name="Picture 20" descr="horizontal-dna-1-grayed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4811" y="3559140"/>
                <a:ext cx="4529521" cy="77648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33466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D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2240041" y="1144145"/>
            <a:ext cx="4529521" cy="4528956"/>
            <a:chOff x="2240041" y="1486546"/>
            <a:chExt cx="4529521" cy="4528956"/>
          </a:xfrm>
        </p:grpSpPr>
        <p:grpSp>
          <p:nvGrpSpPr>
            <p:cNvPr id="10" name="Group 9"/>
            <p:cNvGrpSpPr/>
            <p:nvPr/>
          </p:nvGrpSpPr>
          <p:grpSpPr>
            <a:xfrm>
              <a:off x="2825276" y="2072525"/>
              <a:ext cx="3367832" cy="3367833"/>
              <a:chOff x="691076" y="2207419"/>
              <a:chExt cx="3101997" cy="3101998"/>
            </a:xfrm>
          </p:grpSpPr>
          <p:pic>
            <p:nvPicPr>
              <p:cNvPr id="11" name="Picture 10" descr="blank_tile.pd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1076" y="2207420"/>
                <a:ext cx="3101997" cy="3101997"/>
              </a:xfrm>
              <a:prstGeom prst="rect">
                <a:avLst/>
              </a:prstGeom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691076" y="2207419"/>
                <a:ext cx="3101997" cy="3101997"/>
              </a:xfrm>
              <a:prstGeom prst="rect">
                <a:avLst/>
              </a:prstGeom>
              <a:solidFill>
                <a:srgbClr val="A0D0DF">
                  <a:alpha val="79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2240041" y="1486546"/>
              <a:ext cx="4529521" cy="4528956"/>
              <a:chOff x="2424811" y="1682956"/>
              <a:chExt cx="4529521" cy="4528956"/>
            </a:xfrm>
          </p:grpSpPr>
          <p:pic>
            <p:nvPicPr>
              <p:cNvPr id="5" name="Picture 4" descr="vertical-dna-1-grayed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95314" y="1682956"/>
                <a:ext cx="797959" cy="4528956"/>
              </a:xfrm>
              <a:prstGeom prst="rect">
                <a:avLst/>
              </a:prstGeom>
            </p:spPr>
          </p:pic>
          <p:pic>
            <p:nvPicPr>
              <p:cNvPr id="6" name="Picture 5" descr="horizontal-dna-1-grayed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4811" y="3559140"/>
                <a:ext cx="4529521" cy="776489"/>
              </a:xfrm>
              <a:prstGeom prst="rect">
                <a:avLst/>
              </a:prstGeom>
            </p:spPr>
          </p:pic>
        </p:grpSp>
      </p:grpSp>
      <p:grpSp>
        <p:nvGrpSpPr>
          <p:cNvPr id="14" name="Group 13"/>
          <p:cNvGrpSpPr/>
          <p:nvPr/>
        </p:nvGrpSpPr>
        <p:grpSpPr>
          <a:xfrm>
            <a:off x="4661198" y="801744"/>
            <a:ext cx="4113282" cy="2218585"/>
            <a:chOff x="4251317" y="550501"/>
            <a:chExt cx="4113282" cy="2218585"/>
          </a:xfrm>
        </p:grpSpPr>
        <p:sp>
          <p:nvSpPr>
            <p:cNvPr id="15" name="TextBox 14"/>
            <p:cNvSpPr txBox="1"/>
            <p:nvPr/>
          </p:nvSpPr>
          <p:spPr>
            <a:xfrm>
              <a:off x="6392334" y="550501"/>
              <a:ext cx="197226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/>
                <a:t>Glues</a:t>
              </a:r>
              <a:endParaRPr lang="en-US" sz="6000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>
              <a:off x="6045093" y="1478882"/>
              <a:ext cx="589196" cy="1290204"/>
            </a:xfrm>
            <a:prstGeom prst="straightConnector1">
              <a:avLst/>
            </a:prstGeom>
            <a:ln w="5080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4251317" y="1058333"/>
              <a:ext cx="2141017" cy="128812"/>
            </a:xfrm>
            <a:prstGeom prst="straightConnector1">
              <a:avLst/>
            </a:prstGeom>
            <a:ln w="5080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7424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D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138894" y="1477704"/>
            <a:ext cx="3672866" cy="3673593"/>
            <a:chOff x="5138894" y="1477704"/>
            <a:chExt cx="3672866" cy="3673593"/>
          </a:xfrm>
        </p:grpSpPr>
        <p:grpSp>
          <p:nvGrpSpPr>
            <p:cNvPr id="21" name="Group 20"/>
            <p:cNvGrpSpPr/>
            <p:nvPr/>
          </p:nvGrpSpPr>
          <p:grpSpPr>
            <a:xfrm>
              <a:off x="5614496" y="1953208"/>
              <a:ext cx="2731598" cy="2731599"/>
              <a:chOff x="691076" y="2207419"/>
              <a:chExt cx="3101997" cy="3101998"/>
            </a:xfrm>
          </p:grpSpPr>
          <p:pic>
            <p:nvPicPr>
              <p:cNvPr id="22" name="Picture 21" descr="blank_tile.pd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1076" y="2207420"/>
                <a:ext cx="3101997" cy="3101997"/>
              </a:xfrm>
              <a:prstGeom prst="rect">
                <a:avLst/>
              </a:prstGeom>
            </p:spPr>
          </p:pic>
          <p:sp>
            <p:nvSpPr>
              <p:cNvPr id="23" name="Rectangle 22"/>
              <p:cNvSpPr/>
              <p:nvPr/>
            </p:nvSpPr>
            <p:spPr>
              <a:xfrm>
                <a:off x="691076" y="2207419"/>
                <a:ext cx="3101997" cy="3101997"/>
              </a:xfrm>
              <a:prstGeom prst="rect">
                <a:avLst/>
              </a:prstGeom>
              <a:solidFill>
                <a:srgbClr val="A0D0DF">
                  <a:alpha val="79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" name="Picture 1" descr="horizontal-dna-2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8894" y="2999542"/>
              <a:ext cx="3672866" cy="629634"/>
            </a:xfrm>
            <a:prstGeom prst="rect">
              <a:avLst/>
            </a:prstGeom>
          </p:spPr>
        </p:pic>
        <p:pic>
          <p:nvPicPr>
            <p:cNvPr id="3" name="Picture 2" descr="vertical-dna-2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6675" y="1477704"/>
              <a:ext cx="647252" cy="3673593"/>
            </a:xfrm>
            <a:prstGeom prst="rect">
              <a:avLst/>
            </a:prstGeom>
          </p:spPr>
        </p:pic>
      </p:grpSp>
      <p:pic>
        <p:nvPicPr>
          <p:cNvPr id="15" name="Picture 14" descr="blank_ti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00" y="1953207"/>
            <a:ext cx="2731598" cy="2731598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352625" y="1477927"/>
            <a:ext cx="3673827" cy="3673369"/>
            <a:chOff x="352625" y="1477927"/>
            <a:chExt cx="3673827" cy="3673369"/>
          </a:xfrm>
        </p:grpSpPr>
        <p:sp>
          <p:nvSpPr>
            <p:cNvPr id="17" name="Rectangle 16"/>
            <p:cNvSpPr/>
            <p:nvPr/>
          </p:nvSpPr>
          <p:spPr>
            <a:xfrm>
              <a:off x="827300" y="1953206"/>
              <a:ext cx="2731598" cy="2731598"/>
            </a:xfrm>
            <a:prstGeom prst="rect">
              <a:avLst/>
            </a:prstGeom>
            <a:solidFill>
              <a:srgbClr val="A0D0DF">
                <a:alpha val="79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 descr="vertical-dna-1-grayed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9762" y="1477927"/>
              <a:ext cx="647213" cy="3673369"/>
            </a:xfrm>
            <a:prstGeom prst="rect">
              <a:avLst/>
            </a:prstGeom>
          </p:spPr>
        </p:pic>
        <p:pic>
          <p:nvPicPr>
            <p:cNvPr id="20" name="Picture 19" descr="horizontal-dna-1-grayed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625" y="2999672"/>
              <a:ext cx="3673827" cy="629799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3319139" y="2887333"/>
            <a:ext cx="2494265" cy="841193"/>
            <a:chOff x="3319139" y="2887333"/>
            <a:chExt cx="2494265" cy="841193"/>
          </a:xfrm>
        </p:grpSpPr>
        <p:sp>
          <p:nvSpPr>
            <p:cNvPr id="8" name="Oval 7"/>
            <p:cNvSpPr/>
            <p:nvPr/>
          </p:nvSpPr>
          <p:spPr>
            <a:xfrm>
              <a:off x="4988529" y="2903651"/>
              <a:ext cx="824875" cy="824875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319139" y="2887333"/>
              <a:ext cx="824875" cy="824875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1390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D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77842" y="1477926"/>
            <a:ext cx="7293436" cy="3673593"/>
            <a:chOff x="827300" y="1477926"/>
            <a:chExt cx="7293436" cy="3673593"/>
          </a:xfrm>
        </p:grpSpPr>
        <p:grpSp>
          <p:nvGrpSpPr>
            <p:cNvPr id="21" name="Group 20"/>
            <p:cNvGrpSpPr/>
            <p:nvPr/>
          </p:nvGrpSpPr>
          <p:grpSpPr>
            <a:xfrm>
              <a:off x="4472188" y="1953430"/>
              <a:ext cx="2731598" cy="2731599"/>
              <a:chOff x="691076" y="2207419"/>
              <a:chExt cx="3101997" cy="3101998"/>
            </a:xfrm>
          </p:grpSpPr>
          <p:pic>
            <p:nvPicPr>
              <p:cNvPr id="22" name="Picture 21" descr="blank_tile.pd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1076" y="2207420"/>
                <a:ext cx="3101997" cy="3101997"/>
              </a:xfrm>
              <a:prstGeom prst="rect">
                <a:avLst/>
              </a:prstGeom>
            </p:spPr>
          </p:pic>
          <p:sp>
            <p:nvSpPr>
              <p:cNvPr id="23" name="Rectangle 22"/>
              <p:cNvSpPr/>
              <p:nvPr/>
            </p:nvSpPr>
            <p:spPr>
              <a:xfrm>
                <a:off x="691076" y="2207419"/>
                <a:ext cx="3101997" cy="3101997"/>
              </a:xfrm>
              <a:prstGeom prst="rect">
                <a:avLst/>
              </a:prstGeom>
              <a:solidFill>
                <a:srgbClr val="A0D0DF">
                  <a:alpha val="79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" name="Picture 2" descr="vertical-dna-2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3646" y="1477926"/>
              <a:ext cx="647252" cy="3673593"/>
            </a:xfrm>
            <a:prstGeom prst="rect">
              <a:avLst/>
            </a:prstGeom>
          </p:spPr>
        </p:pic>
        <p:pic>
          <p:nvPicPr>
            <p:cNvPr id="15" name="Picture 14" descr="blank_tile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2962" y="1953206"/>
              <a:ext cx="2731598" cy="2731598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1792962" y="1953205"/>
              <a:ext cx="2731598" cy="2731598"/>
            </a:xfrm>
            <a:prstGeom prst="rect">
              <a:avLst/>
            </a:prstGeom>
            <a:solidFill>
              <a:srgbClr val="A0D0DF">
                <a:alpha val="79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 descr="vertical-dna-1-grayed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9238" y="1477926"/>
              <a:ext cx="647213" cy="3673369"/>
            </a:xfrm>
            <a:prstGeom prst="rect">
              <a:avLst/>
            </a:prstGeom>
          </p:spPr>
        </p:pic>
        <p:pic>
          <p:nvPicPr>
            <p:cNvPr id="4" name="Picture 3" descr="horizontal-dna-combined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300" y="2956026"/>
              <a:ext cx="7293436" cy="7255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4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9524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Our work:</a:t>
            </a:r>
            <a:endParaRPr lang="en-US" sz="66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28158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000000"/>
                </a:solidFill>
                <a:latin typeface="Gill Sans MT"/>
              </a:rPr>
              <a:t>Study an abstract self-assembly model 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Gill Sans MT"/>
              </a:rPr>
              <a:t>based on DNA tile systems. </a:t>
            </a:r>
            <a:endParaRPr lang="en-US" sz="3200" dirty="0">
              <a:solidFill>
                <a:srgbClr val="000000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4192515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ank_ti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548" y="1880069"/>
            <a:ext cx="3101997" cy="31019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20942" y="5004253"/>
            <a:ext cx="13553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Tile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253416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le_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549" y="1880070"/>
            <a:ext cx="3101997" cy="31019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498622" y="268279"/>
            <a:ext cx="3865976" cy="3174832"/>
            <a:chOff x="4498622" y="268279"/>
            <a:chExt cx="3865976" cy="3174832"/>
          </a:xfrm>
        </p:grpSpPr>
        <p:sp>
          <p:nvSpPr>
            <p:cNvPr id="2" name="TextBox 1"/>
            <p:cNvSpPr txBox="1"/>
            <p:nvPr/>
          </p:nvSpPr>
          <p:spPr>
            <a:xfrm>
              <a:off x="6392333" y="268279"/>
              <a:ext cx="197226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/>
                <a:t>Glues</a:t>
              </a:r>
              <a:endParaRPr lang="en-US" sz="6000" dirty="0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>
              <a:off x="6180667" y="1283942"/>
              <a:ext cx="677334" cy="2159169"/>
            </a:xfrm>
            <a:prstGeom prst="straightConnector1">
              <a:avLst/>
            </a:prstGeom>
            <a:ln w="5080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H="1">
              <a:off x="4498622" y="1058333"/>
              <a:ext cx="1893711" cy="702734"/>
            </a:xfrm>
            <a:prstGeom prst="straightConnector1">
              <a:avLst/>
            </a:prstGeom>
            <a:ln w="5080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04684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le_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90" y="1873239"/>
            <a:ext cx="3101997" cy="3101997"/>
          </a:xfrm>
          <a:prstGeom prst="rect">
            <a:avLst/>
          </a:prstGeom>
        </p:spPr>
      </p:pic>
      <p:pic>
        <p:nvPicPr>
          <p:cNvPr id="3" name="Picture 2" descr="tile_set_1__tile_4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463" y="1873239"/>
            <a:ext cx="3101997" cy="31019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85604" y="5162932"/>
            <a:ext cx="31346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Assembly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73718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6329E-6 -2.31428E-9 L 0.07186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6 L -0.06962 -7.40741E-6 " pathEditMode="relative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/>
        </p:nvGrpSpPr>
        <p:grpSpPr>
          <a:xfrm>
            <a:off x="2212463" y="539823"/>
            <a:ext cx="1026350" cy="4600073"/>
            <a:chOff x="2212463" y="1090445"/>
            <a:chExt cx="1026350" cy="4600073"/>
          </a:xfrm>
        </p:grpSpPr>
        <p:grpSp>
          <p:nvGrpSpPr>
            <p:cNvPr id="6" name="Group 5"/>
            <p:cNvGrpSpPr/>
            <p:nvPr/>
          </p:nvGrpSpPr>
          <p:grpSpPr>
            <a:xfrm>
              <a:off x="2212463" y="5173617"/>
              <a:ext cx="1018895" cy="516901"/>
              <a:chOff x="378326" y="4421130"/>
              <a:chExt cx="1550088" cy="786384"/>
            </a:xfrm>
          </p:grpSpPr>
          <p:pic>
            <p:nvPicPr>
              <p:cNvPr id="4" name="Picture 3" descr="tile_set_1__tile_4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2030" y="4421130"/>
                <a:ext cx="786384" cy="786384"/>
              </a:xfrm>
              <a:prstGeom prst="rect">
                <a:avLst/>
              </a:prstGeom>
            </p:spPr>
          </p:pic>
          <p:pic>
            <p:nvPicPr>
              <p:cNvPr id="31" name="Picture 30" descr="tile_set_1__tile_2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8326" y="4421130"/>
                <a:ext cx="786384" cy="786384"/>
              </a:xfrm>
              <a:prstGeom prst="rect">
                <a:avLst/>
              </a:prstGeom>
            </p:spPr>
          </p:pic>
        </p:grpSp>
        <p:grpSp>
          <p:nvGrpSpPr>
            <p:cNvPr id="5" name="Group 4"/>
            <p:cNvGrpSpPr/>
            <p:nvPr/>
          </p:nvGrpSpPr>
          <p:grpSpPr>
            <a:xfrm>
              <a:off x="2465674" y="1090445"/>
              <a:ext cx="516902" cy="1013191"/>
              <a:chOff x="530726" y="1243223"/>
              <a:chExt cx="786384" cy="1541408"/>
            </a:xfrm>
          </p:grpSpPr>
          <p:pic>
            <p:nvPicPr>
              <p:cNvPr id="7" name="Picture 6" descr="tile_set_1__tile_3.pd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0726" y="1243223"/>
                <a:ext cx="786384" cy="786384"/>
              </a:xfrm>
              <a:prstGeom prst="rect">
                <a:avLst/>
              </a:prstGeom>
            </p:spPr>
          </p:pic>
          <p:pic>
            <p:nvPicPr>
              <p:cNvPr id="8" name="Picture 7" descr="tile_set_1__tile_2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0726" y="1998247"/>
                <a:ext cx="786384" cy="786384"/>
              </a:xfrm>
              <a:prstGeom prst="rect">
                <a:avLst/>
              </a:prstGeom>
            </p:spPr>
          </p:pic>
        </p:grpSp>
        <p:grpSp>
          <p:nvGrpSpPr>
            <p:cNvPr id="2" name="Group 1"/>
            <p:cNvGrpSpPr/>
            <p:nvPr/>
          </p:nvGrpSpPr>
          <p:grpSpPr>
            <a:xfrm>
              <a:off x="2465674" y="2591715"/>
              <a:ext cx="516902" cy="1026350"/>
              <a:chOff x="1754500" y="1211863"/>
              <a:chExt cx="786384" cy="1561428"/>
            </a:xfrm>
          </p:grpSpPr>
          <p:pic>
            <p:nvPicPr>
              <p:cNvPr id="9" name="Picture 8" descr="tile_set_1__tile_1.pdf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54500" y="1211863"/>
                <a:ext cx="786384" cy="786384"/>
              </a:xfrm>
              <a:prstGeom prst="rect">
                <a:avLst/>
              </a:prstGeom>
            </p:spPr>
          </p:pic>
          <p:pic>
            <p:nvPicPr>
              <p:cNvPr id="10" name="Picture 9" descr="tile_set_1__tile_3.pd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54500" y="1986907"/>
                <a:ext cx="786384" cy="786384"/>
              </a:xfrm>
              <a:prstGeom prst="rect">
                <a:avLst/>
              </a:prstGeom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2216240" y="4132413"/>
              <a:ext cx="1022573" cy="516902"/>
              <a:chOff x="547811" y="2872949"/>
              <a:chExt cx="1555683" cy="786384"/>
            </a:xfrm>
          </p:grpSpPr>
          <p:pic>
            <p:nvPicPr>
              <p:cNvPr id="14" name="Picture 13" descr="tile_set_1__tile_1.pdf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11" y="2872949"/>
                <a:ext cx="786384" cy="786384"/>
              </a:xfrm>
              <a:prstGeom prst="rect">
                <a:avLst/>
              </a:prstGeom>
            </p:spPr>
          </p:pic>
          <p:pic>
            <p:nvPicPr>
              <p:cNvPr id="15" name="Picture 14" descr="tile_set_1__tile_4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7110" y="2872949"/>
                <a:ext cx="786384" cy="786384"/>
              </a:xfrm>
              <a:prstGeom prst="rect">
                <a:avLst/>
              </a:prstGeom>
            </p:spPr>
          </p:pic>
        </p:grpSp>
      </p:grpSp>
      <p:grpSp>
        <p:nvGrpSpPr>
          <p:cNvPr id="12" name="Group 11"/>
          <p:cNvGrpSpPr/>
          <p:nvPr/>
        </p:nvGrpSpPr>
        <p:grpSpPr>
          <a:xfrm>
            <a:off x="7385479" y="2028874"/>
            <a:ext cx="1025425" cy="1532945"/>
            <a:chOff x="5062527" y="2720549"/>
            <a:chExt cx="1560021" cy="2332132"/>
          </a:xfrm>
        </p:grpSpPr>
        <p:pic>
          <p:nvPicPr>
            <p:cNvPr id="3" name="Picture 2" descr="tile_set_1__tile_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6865" y="2720549"/>
              <a:ext cx="786384" cy="786384"/>
            </a:xfrm>
            <a:prstGeom prst="rect">
              <a:avLst/>
            </a:prstGeom>
          </p:spPr>
        </p:pic>
        <p:pic>
          <p:nvPicPr>
            <p:cNvPr id="16" name="Picture 15" descr="tile_set_1__tile_3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6865" y="3495593"/>
              <a:ext cx="786384" cy="786384"/>
            </a:xfrm>
            <a:prstGeom prst="rect">
              <a:avLst/>
            </a:prstGeom>
          </p:spPr>
        </p:pic>
        <p:pic>
          <p:nvPicPr>
            <p:cNvPr id="30" name="Picture 29" descr="tile_set_1__tile_4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6164" y="2720549"/>
              <a:ext cx="786384" cy="786384"/>
            </a:xfrm>
            <a:prstGeom prst="rect">
              <a:avLst/>
            </a:prstGeom>
          </p:spPr>
        </p:pic>
        <p:pic>
          <p:nvPicPr>
            <p:cNvPr id="21" name="Picture 20" descr="tile_set_1__tile_4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6231" y="4266297"/>
              <a:ext cx="786384" cy="786384"/>
            </a:xfrm>
            <a:prstGeom prst="rect">
              <a:avLst/>
            </a:prstGeom>
          </p:spPr>
        </p:pic>
        <p:pic>
          <p:nvPicPr>
            <p:cNvPr id="22" name="Picture 21" descr="tile_set_1__tile_2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2527" y="4266297"/>
              <a:ext cx="786384" cy="786384"/>
            </a:xfrm>
            <a:prstGeom prst="rect">
              <a:avLst/>
            </a:prstGeom>
          </p:spPr>
        </p:pic>
      </p:grpSp>
      <p:grpSp>
        <p:nvGrpSpPr>
          <p:cNvPr id="61" name="Group 60"/>
          <p:cNvGrpSpPr/>
          <p:nvPr/>
        </p:nvGrpSpPr>
        <p:grpSpPr>
          <a:xfrm>
            <a:off x="1038544" y="1056086"/>
            <a:ext cx="531033" cy="3513245"/>
            <a:chOff x="246846" y="1701071"/>
            <a:chExt cx="531033" cy="3513245"/>
          </a:xfrm>
        </p:grpSpPr>
        <p:pic>
          <p:nvPicPr>
            <p:cNvPr id="25" name="Picture 24" descr="tile_set_1__tile_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846" y="1701071"/>
              <a:ext cx="516902" cy="516902"/>
            </a:xfrm>
            <a:prstGeom prst="rect">
              <a:avLst/>
            </a:prstGeom>
          </p:spPr>
        </p:pic>
        <p:pic>
          <p:nvPicPr>
            <p:cNvPr id="26" name="Picture 25" descr="tile_set_1__tile_3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852" y="2711741"/>
              <a:ext cx="516902" cy="516902"/>
            </a:xfrm>
            <a:prstGeom prst="rect">
              <a:avLst/>
            </a:prstGeom>
          </p:spPr>
        </p:pic>
        <p:pic>
          <p:nvPicPr>
            <p:cNvPr id="27" name="Picture 26" descr="tile_set_1__tile_4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977" y="3712428"/>
              <a:ext cx="516902" cy="516902"/>
            </a:xfrm>
            <a:prstGeom prst="rect">
              <a:avLst/>
            </a:prstGeom>
          </p:spPr>
        </p:pic>
        <p:pic>
          <p:nvPicPr>
            <p:cNvPr id="29" name="Picture 28" descr="tile_set_1__tile_2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846" y="4697414"/>
              <a:ext cx="516902" cy="516902"/>
            </a:xfrm>
            <a:prstGeom prst="rect">
              <a:avLst/>
            </a:prstGeom>
          </p:spPr>
        </p:pic>
      </p:grpSp>
      <p:grpSp>
        <p:nvGrpSpPr>
          <p:cNvPr id="63" name="Group 62"/>
          <p:cNvGrpSpPr/>
          <p:nvPr/>
        </p:nvGrpSpPr>
        <p:grpSpPr>
          <a:xfrm>
            <a:off x="3869710" y="555808"/>
            <a:ext cx="1038957" cy="4567161"/>
            <a:chOff x="3869710" y="1106430"/>
            <a:chExt cx="1038957" cy="4567161"/>
          </a:xfrm>
        </p:grpSpPr>
        <p:grpSp>
          <p:nvGrpSpPr>
            <p:cNvPr id="13" name="Group 12"/>
            <p:cNvGrpSpPr/>
            <p:nvPr/>
          </p:nvGrpSpPr>
          <p:grpSpPr>
            <a:xfrm>
              <a:off x="3869710" y="4150952"/>
              <a:ext cx="516902" cy="1522639"/>
              <a:chOff x="3067280" y="3115911"/>
              <a:chExt cx="786384" cy="2316452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3067280" y="3890955"/>
                <a:ext cx="786384" cy="1541408"/>
                <a:chOff x="530726" y="1243223"/>
                <a:chExt cx="786384" cy="1541408"/>
              </a:xfrm>
            </p:grpSpPr>
            <p:pic>
              <p:nvPicPr>
                <p:cNvPr id="33" name="Picture 32" descr="tile_set_1__tile_3.pdf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0726" y="1243223"/>
                  <a:ext cx="786384" cy="786384"/>
                </a:xfrm>
                <a:prstGeom prst="rect">
                  <a:avLst/>
                </a:prstGeom>
              </p:spPr>
            </p:pic>
            <p:pic>
              <p:nvPicPr>
                <p:cNvPr id="34" name="Picture 33" descr="tile_set_1__tile_2.pdf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0726" y="1998247"/>
                  <a:ext cx="786384" cy="786384"/>
                </a:xfrm>
                <a:prstGeom prst="rect">
                  <a:avLst/>
                </a:prstGeom>
              </p:spPr>
            </p:pic>
          </p:grpSp>
          <p:pic>
            <p:nvPicPr>
              <p:cNvPr id="35" name="Picture 34" descr="tile_set_1__tile_1.pdf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67280" y="3115911"/>
                <a:ext cx="786384" cy="786384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3885169" y="1106430"/>
              <a:ext cx="1023498" cy="1013190"/>
              <a:chOff x="4173689" y="4035651"/>
              <a:chExt cx="1557090" cy="1541408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4173689" y="4035651"/>
                <a:ext cx="786384" cy="1541408"/>
                <a:chOff x="530726" y="1243223"/>
                <a:chExt cx="786384" cy="1541408"/>
              </a:xfrm>
            </p:grpSpPr>
            <p:pic>
              <p:nvPicPr>
                <p:cNvPr id="37" name="Picture 36" descr="tile_set_1__tile_3.pdf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0726" y="1243223"/>
                  <a:ext cx="786384" cy="786384"/>
                </a:xfrm>
                <a:prstGeom prst="rect">
                  <a:avLst/>
                </a:prstGeom>
              </p:spPr>
            </p:pic>
            <p:pic>
              <p:nvPicPr>
                <p:cNvPr id="38" name="Picture 37" descr="tile_set_1__tile_2.pdf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0726" y="1998247"/>
                  <a:ext cx="786384" cy="786384"/>
                </a:xfrm>
                <a:prstGeom prst="rect">
                  <a:avLst/>
                </a:prstGeom>
              </p:spPr>
            </p:pic>
          </p:grpSp>
          <p:pic>
            <p:nvPicPr>
              <p:cNvPr id="39" name="Picture 38" descr="tile_set_1__tile_4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4395" y="4790675"/>
                <a:ext cx="786384" cy="786384"/>
              </a:xfrm>
              <a:prstGeom prst="rect">
                <a:avLst/>
              </a:prstGeom>
            </p:spPr>
          </p:pic>
        </p:grpSp>
        <p:grpSp>
          <p:nvGrpSpPr>
            <p:cNvPr id="44" name="Group 43"/>
            <p:cNvGrpSpPr/>
            <p:nvPr/>
          </p:nvGrpSpPr>
          <p:grpSpPr>
            <a:xfrm>
              <a:off x="3880016" y="2616374"/>
              <a:ext cx="1023498" cy="1026349"/>
              <a:chOff x="6094163" y="4015631"/>
              <a:chExt cx="1557090" cy="1561428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6094163" y="4015631"/>
                <a:ext cx="786384" cy="1561428"/>
                <a:chOff x="1754500" y="1211863"/>
                <a:chExt cx="786384" cy="1561428"/>
              </a:xfrm>
            </p:grpSpPr>
            <p:pic>
              <p:nvPicPr>
                <p:cNvPr id="41" name="Picture 40" descr="tile_set_1__tile_1.pdf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54500" y="1211863"/>
                  <a:ext cx="786384" cy="786384"/>
                </a:xfrm>
                <a:prstGeom prst="rect">
                  <a:avLst/>
                </a:prstGeom>
              </p:spPr>
            </p:pic>
            <p:pic>
              <p:nvPicPr>
                <p:cNvPr id="42" name="Picture 41" descr="tile_set_1__tile_3.pdf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54500" y="1986907"/>
                  <a:ext cx="786384" cy="786384"/>
                </a:xfrm>
                <a:prstGeom prst="rect">
                  <a:avLst/>
                </a:prstGeom>
              </p:spPr>
            </p:pic>
          </p:grpSp>
          <p:pic>
            <p:nvPicPr>
              <p:cNvPr id="43" name="Picture 42" descr="tile_set_1__tile_4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64869" y="4015631"/>
                <a:ext cx="786384" cy="786384"/>
              </a:xfrm>
              <a:prstGeom prst="rect">
                <a:avLst/>
              </a:prstGeom>
            </p:spPr>
          </p:pic>
        </p:grpSp>
      </p:grpSp>
      <p:grpSp>
        <p:nvGrpSpPr>
          <p:cNvPr id="64" name="Group 63"/>
          <p:cNvGrpSpPr/>
          <p:nvPr/>
        </p:nvGrpSpPr>
        <p:grpSpPr>
          <a:xfrm>
            <a:off x="5774005" y="1028816"/>
            <a:ext cx="1026350" cy="3556500"/>
            <a:chOff x="5774005" y="1579438"/>
            <a:chExt cx="1026350" cy="3556500"/>
          </a:xfrm>
        </p:grpSpPr>
        <p:grpSp>
          <p:nvGrpSpPr>
            <p:cNvPr id="55" name="Group 54"/>
            <p:cNvGrpSpPr/>
            <p:nvPr/>
          </p:nvGrpSpPr>
          <p:grpSpPr>
            <a:xfrm>
              <a:off x="5774930" y="1579438"/>
              <a:ext cx="1025425" cy="1532945"/>
              <a:chOff x="5216412" y="5064713"/>
              <a:chExt cx="1025425" cy="1532945"/>
            </a:xfrm>
          </p:grpSpPr>
          <p:pic>
            <p:nvPicPr>
              <p:cNvPr id="51" name="Picture 50" descr="tile_set_1__tile_1.pdf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19263" y="5064713"/>
                <a:ext cx="516902" cy="516902"/>
              </a:xfrm>
              <a:prstGeom prst="rect">
                <a:avLst/>
              </a:prstGeom>
            </p:spPr>
          </p:pic>
          <p:pic>
            <p:nvPicPr>
              <p:cNvPr id="52" name="Picture 51" descr="tile_set_1__tile_3.pd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19263" y="5574161"/>
                <a:ext cx="516902" cy="516902"/>
              </a:xfrm>
              <a:prstGeom prst="rect">
                <a:avLst/>
              </a:prstGeom>
            </p:spPr>
          </p:pic>
          <p:pic>
            <p:nvPicPr>
              <p:cNvPr id="53" name="Picture 52" descr="tile_set_1__tile_4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24935" y="5064713"/>
                <a:ext cx="516902" cy="516902"/>
              </a:xfrm>
              <a:prstGeom prst="rect">
                <a:avLst/>
              </a:prstGeom>
            </p:spPr>
          </p:pic>
          <p:pic>
            <p:nvPicPr>
              <p:cNvPr id="54" name="Picture 53" descr="tile_set_1__tile_2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16412" y="6080756"/>
                <a:ext cx="516902" cy="516902"/>
              </a:xfrm>
              <a:prstGeom prst="rect">
                <a:avLst/>
              </a:prstGeom>
            </p:spPr>
          </p:pic>
        </p:grpSp>
        <p:grpSp>
          <p:nvGrpSpPr>
            <p:cNvPr id="60" name="Group 59"/>
            <p:cNvGrpSpPr/>
            <p:nvPr/>
          </p:nvGrpSpPr>
          <p:grpSpPr>
            <a:xfrm>
              <a:off x="5774005" y="3602993"/>
              <a:ext cx="1018896" cy="1532945"/>
              <a:chOff x="3325731" y="4922620"/>
              <a:chExt cx="1018896" cy="1532945"/>
            </a:xfrm>
          </p:grpSpPr>
          <p:pic>
            <p:nvPicPr>
              <p:cNvPr id="56" name="Picture 55" descr="tile_set_1__tile_1.pdf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28582" y="4922620"/>
                <a:ext cx="516902" cy="516902"/>
              </a:xfrm>
              <a:prstGeom prst="rect">
                <a:avLst/>
              </a:prstGeom>
            </p:spPr>
          </p:pic>
          <p:pic>
            <p:nvPicPr>
              <p:cNvPr id="57" name="Picture 56" descr="tile_set_1__tile_3.pd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28582" y="5432068"/>
                <a:ext cx="516902" cy="516902"/>
              </a:xfrm>
              <a:prstGeom prst="rect">
                <a:avLst/>
              </a:prstGeom>
            </p:spPr>
          </p:pic>
          <p:pic>
            <p:nvPicPr>
              <p:cNvPr id="58" name="Picture 57" descr="tile_set_1__tile_4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27725" y="5938663"/>
                <a:ext cx="516902" cy="516902"/>
              </a:xfrm>
              <a:prstGeom prst="rect">
                <a:avLst/>
              </a:prstGeom>
            </p:spPr>
          </p:pic>
          <p:pic>
            <p:nvPicPr>
              <p:cNvPr id="59" name="Picture 58" descr="tile_set_1__tile_2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25731" y="5938663"/>
                <a:ext cx="516902" cy="516902"/>
              </a:xfrm>
              <a:prstGeom prst="rect">
                <a:avLst/>
              </a:prstGeom>
            </p:spPr>
          </p:pic>
        </p:grpSp>
      </p:grpSp>
      <p:sp>
        <p:nvSpPr>
          <p:cNvPr id="65" name="TextBox 64"/>
          <p:cNvSpPr txBox="1"/>
          <p:nvPr/>
        </p:nvSpPr>
        <p:spPr>
          <a:xfrm>
            <a:off x="1347295" y="5362763"/>
            <a:ext cx="64689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M</a:t>
            </a:r>
            <a:r>
              <a:rPr lang="en-US" sz="6000" dirty="0" smtClean="0"/>
              <a:t>ixing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468037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164298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FF7E5B"/>
                </a:solidFill>
              </a:rPr>
              <a:t>S</a:t>
            </a:r>
            <a:r>
              <a:rPr lang="en-US" sz="3200" dirty="0" smtClean="0">
                <a:solidFill>
                  <a:srgbClr val="FF7E5B"/>
                </a:solidFill>
              </a:rPr>
              <a:t>imple particles</a:t>
            </a:r>
            <a:r>
              <a:rPr lang="en-US" sz="3200" dirty="0" smtClean="0"/>
              <a:t> coalescing into </a:t>
            </a:r>
          </a:p>
          <a:p>
            <a:r>
              <a:rPr lang="en-US" sz="3200" dirty="0" smtClean="0"/>
              <a:t>complex superstructures.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4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Self-Assembly</a:t>
            </a:r>
            <a:endParaRPr lang="en-US" sz="6600" dirty="0"/>
          </a:p>
        </p:txBody>
      </p:sp>
      <p:pic>
        <p:nvPicPr>
          <p:cNvPr id="4" name="Picture 3" descr="sa-inpu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447" y="3304404"/>
            <a:ext cx="3440756" cy="254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8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1650941" y="981004"/>
            <a:ext cx="5779165" cy="3814195"/>
          </a:xfrm>
          <a:prstGeom prst="rect">
            <a:avLst/>
          </a:prstGeom>
          <a:solidFill>
            <a:srgbClr val="A0D0DF"/>
          </a:solidFill>
          <a:ln w="508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943930" y="1260238"/>
            <a:ext cx="5256139" cy="3279631"/>
            <a:chOff x="1038544" y="1090445"/>
            <a:chExt cx="7372360" cy="4600073"/>
          </a:xfrm>
        </p:grpSpPr>
        <p:grpSp>
          <p:nvGrpSpPr>
            <p:cNvPr id="62" name="Group 61"/>
            <p:cNvGrpSpPr/>
            <p:nvPr/>
          </p:nvGrpSpPr>
          <p:grpSpPr>
            <a:xfrm>
              <a:off x="2212463" y="1090445"/>
              <a:ext cx="1026350" cy="4600073"/>
              <a:chOff x="2212463" y="1090445"/>
              <a:chExt cx="1026350" cy="4600073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2212463" y="5173617"/>
                <a:ext cx="1018895" cy="516901"/>
                <a:chOff x="378326" y="4421130"/>
                <a:chExt cx="1550088" cy="786384"/>
              </a:xfrm>
            </p:grpSpPr>
            <p:pic>
              <p:nvPicPr>
                <p:cNvPr id="4" name="Picture 3" descr="tile_set_1__tile_4.pdf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42030" y="4421130"/>
                  <a:ext cx="786384" cy="786384"/>
                </a:xfrm>
                <a:prstGeom prst="rect">
                  <a:avLst/>
                </a:prstGeom>
              </p:spPr>
            </p:pic>
            <p:pic>
              <p:nvPicPr>
                <p:cNvPr id="31" name="Picture 30" descr="tile_set_1__tile_2.pdf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8326" y="4421130"/>
                  <a:ext cx="786384" cy="786384"/>
                </a:xfrm>
                <a:prstGeom prst="rect">
                  <a:avLst/>
                </a:prstGeom>
              </p:spPr>
            </p:pic>
          </p:grpSp>
          <p:grpSp>
            <p:nvGrpSpPr>
              <p:cNvPr id="5" name="Group 4"/>
              <p:cNvGrpSpPr/>
              <p:nvPr/>
            </p:nvGrpSpPr>
            <p:grpSpPr>
              <a:xfrm>
                <a:off x="2465674" y="1090445"/>
                <a:ext cx="516902" cy="1013191"/>
                <a:chOff x="530726" y="1243223"/>
                <a:chExt cx="786384" cy="1541408"/>
              </a:xfrm>
            </p:grpSpPr>
            <p:pic>
              <p:nvPicPr>
                <p:cNvPr id="7" name="Picture 6" descr="tile_set_1__tile_3.pdf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0726" y="1243223"/>
                  <a:ext cx="786384" cy="786384"/>
                </a:xfrm>
                <a:prstGeom prst="rect">
                  <a:avLst/>
                </a:prstGeom>
              </p:spPr>
            </p:pic>
            <p:pic>
              <p:nvPicPr>
                <p:cNvPr id="8" name="Picture 7" descr="tile_set_1__tile_2.pdf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0726" y="1998247"/>
                  <a:ext cx="786384" cy="786384"/>
                </a:xfrm>
                <a:prstGeom prst="rect">
                  <a:avLst/>
                </a:prstGeom>
              </p:spPr>
            </p:pic>
          </p:grpSp>
          <p:grpSp>
            <p:nvGrpSpPr>
              <p:cNvPr id="2" name="Group 1"/>
              <p:cNvGrpSpPr/>
              <p:nvPr/>
            </p:nvGrpSpPr>
            <p:grpSpPr>
              <a:xfrm>
                <a:off x="2465674" y="2591715"/>
                <a:ext cx="516902" cy="1026350"/>
                <a:chOff x="1754500" y="1211863"/>
                <a:chExt cx="786384" cy="1561428"/>
              </a:xfrm>
            </p:grpSpPr>
            <p:pic>
              <p:nvPicPr>
                <p:cNvPr id="9" name="Picture 8" descr="tile_set_1__tile_1.pdf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54500" y="1211863"/>
                  <a:ext cx="786384" cy="786384"/>
                </a:xfrm>
                <a:prstGeom prst="rect">
                  <a:avLst/>
                </a:prstGeom>
              </p:spPr>
            </p:pic>
            <p:pic>
              <p:nvPicPr>
                <p:cNvPr id="10" name="Picture 9" descr="tile_set_1__tile_3.pdf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54500" y="1986907"/>
                  <a:ext cx="786384" cy="786384"/>
                </a:xfrm>
                <a:prstGeom prst="rect">
                  <a:avLst/>
                </a:prstGeom>
              </p:spPr>
            </p:pic>
          </p:grpSp>
          <p:grpSp>
            <p:nvGrpSpPr>
              <p:cNvPr id="11" name="Group 10"/>
              <p:cNvGrpSpPr/>
              <p:nvPr/>
            </p:nvGrpSpPr>
            <p:grpSpPr>
              <a:xfrm>
                <a:off x="2216240" y="4132413"/>
                <a:ext cx="1022573" cy="516902"/>
                <a:chOff x="547811" y="2872949"/>
                <a:chExt cx="1555683" cy="786384"/>
              </a:xfrm>
            </p:grpSpPr>
            <p:pic>
              <p:nvPicPr>
                <p:cNvPr id="14" name="Picture 13" descr="tile_set_1__tile_1.pdf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7811" y="2872949"/>
                  <a:ext cx="786384" cy="786384"/>
                </a:xfrm>
                <a:prstGeom prst="rect">
                  <a:avLst/>
                </a:prstGeom>
              </p:spPr>
            </p:pic>
            <p:pic>
              <p:nvPicPr>
                <p:cNvPr id="15" name="Picture 14" descr="tile_set_1__tile_4.pdf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17110" y="2872949"/>
                  <a:ext cx="786384" cy="78638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2" name="Group 11"/>
            <p:cNvGrpSpPr/>
            <p:nvPr/>
          </p:nvGrpSpPr>
          <p:grpSpPr>
            <a:xfrm>
              <a:off x="7385479" y="2579496"/>
              <a:ext cx="1025425" cy="1532945"/>
              <a:chOff x="5062527" y="2720549"/>
              <a:chExt cx="1560021" cy="2332132"/>
            </a:xfrm>
          </p:grpSpPr>
          <p:pic>
            <p:nvPicPr>
              <p:cNvPr id="3" name="Picture 2" descr="tile_set_1__tile_1.pd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6865" y="2720549"/>
                <a:ext cx="786384" cy="786384"/>
              </a:xfrm>
              <a:prstGeom prst="rect">
                <a:avLst/>
              </a:prstGeom>
            </p:spPr>
          </p:pic>
          <p:pic>
            <p:nvPicPr>
              <p:cNvPr id="16" name="Picture 15" descr="tile_set_1__tile_3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6865" y="3495593"/>
                <a:ext cx="786384" cy="786384"/>
              </a:xfrm>
              <a:prstGeom prst="rect">
                <a:avLst/>
              </a:prstGeom>
            </p:spPr>
          </p:pic>
          <p:pic>
            <p:nvPicPr>
              <p:cNvPr id="30" name="Picture 29" descr="tile_set_1__tile_4.pd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36164" y="2720549"/>
                <a:ext cx="786384" cy="786384"/>
              </a:xfrm>
              <a:prstGeom prst="rect">
                <a:avLst/>
              </a:prstGeom>
            </p:spPr>
          </p:pic>
          <p:pic>
            <p:nvPicPr>
              <p:cNvPr id="21" name="Picture 20" descr="tile_set_1__tile_4.pd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6231" y="4266297"/>
                <a:ext cx="786384" cy="786384"/>
              </a:xfrm>
              <a:prstGeom prst="rect">
                <a:avLst/>
              </a:prstGeom>
            </p:spPr>
          </p:pic>
          <p:pic>
            <p:nvPicPr>
              <p:cNvPr id="22" name="Picture 21" descr="tile_set_1__tile_2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2527" y="4266297"/>
                <a:ext cx="786384" cy="786384"/>
              </a:xfrm>
              <a:prstGeom prst="rect">
                <a:avLst/>
              </a:prstGeom>
            </p:spPr>
          </p:pic>
        </p:grpSp>
        <p:grpSp>
          <p:nvGrpSpPr>
            <p:cNvPr id="61" name="Group 60"/>
            <p:cNvGrpSpPr/>
            <p:nvPr/>
          </p:nvGrpSpPr>
          <p:grpSpPr>
            <a:xfrm>
              <a:off x="1038544" y="1606708"/>
              <a:ext cx="531033" cy="3513245"/>
              <a:chOff x="246846" y="1701071"/>
              <a:chExt cx="531033" cy="3513245"/>
            </a:xfrm>
          </p:grpSpPr>
          <p:pic>
            <p:nvPicPr>
              <p:cNvPr id="25" name="Picture 24" descr="tile_set_1__tile_1.pd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846" y="1701071"/>
                <a:ext cx="516902" cy="516902"/>
              </a:xfrm>
              <a:prstGeom prst="rect">
                <a:avLst/>
              </a:prstGeom>
            </p:spPr>
          </p:pic>
          <p:pic>
            <p:nvPicPr>
              <p:cNvPr id="26" name="Picture 25" descr="tile_set_1__tile_3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8852" y="2711741"/>
                <a:ext cx="516902" cy="516902"/>
              </a:xfrm>
              <a:prstGeom prst="rect">
                <a:avLst/>
              </a:prstGeom>
            </p:spPr>
          </p:pic>
          <p:pic>
            <p:nvPicPr>
              <p:cNvPr id="27" name="Picture 26" descr="tile_set_1__tile_4.pd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0977" y="3712428"/>
                <a:ext cx="516902" cy="516902"/>
              </a:xfrm>
              <a:prstGeom prst="rect">
                <a:avLst/>
              </a:prstGeom>
            </p:spPr>
          </p:pic>
          <p:pic>
            <p:nvPicPr>
              <p:cNvPr id="29" name="Picture 28" descr="tile_set_1__tile_2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846" y="4697414"/>
                <a:ext cx="516902" cy="516902"/>
              </a:xfrm>
              <a:prstGeom prst="rect">
                <a:avLst/>
              </a:prstGeom>
            </p:spPr>
          </p:pic>
        </p:grpSp>
        <p:grpSp>
          <p:nvGrpSpPr>
            <p:cNvPr id="63" name="Group 62"/>
            <p:cNvGrpSpPr/>
            <p:nvPr/>
          </p:nvGrpSpPr>
          <p:grpSpPr>
            <a:xfrm>
              <a:off x="3869710" y="1106430"/>
              <a:ext cx="1038957" cy="4567161"/>
              <a:chOff x="3869710" y="1106430"/>
              <a:chExt cx="1038957" cy="4567161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3869710" y="4150952"/>
                <a:ext cx="516902" cy="1522639"/>
                <a:chOff x="3067280" y="3115911"/>
                <a:chExt cx="786384" cy="2316452"/>
              </a:xfrm>
            </p:grpSpPr>
            <p:grpSp>
              <p:nvGrpSpPr>
                <p:cNvPr id="32" name="Group 31"/>
                <p:cNvGrpSpPr/>
                <p:nvPr/>
              </p:nvGrpSpPr>
              <p:grpSpPr>
                <a:xfrm>
                  <a:off x="3067280" y="3890955"/>
                  <a:ext cx="786384" cy="1541408"/>
                  <a:chOff x="530726" y="1243223"/>
                  <a:chExt cx="786384" cy="1541408"/>
                </a:xfrm>
              </p:grpSpPr>
              <p:pic>
                <p:nvPicPr>
                  <p:cNvPr id="33" name="Picture 32" descr="tile_set_1__tile_3.pdf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0726" y="1243223"/>
                    <a:ext cx="786384" cy="786384"/>
                  </a:xfrm>
                  <a:prstGeom prst="rect">
                    <a:avLst/>
                  </a:prstGeom>
                </p:spPr>
              </p:pic>
              <p:pic>
                <p:nvPicPr>
                  <p:cNvPr id="34" name="Picture 33" descr="tile_set_1__tile_2.pdf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0726" y="1998247"/>
                    <a:ext cx="786384" cy="786384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5" name="Picture 34" descr="tile_set_1__tile_1.pdf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67280" y="3115911"/>
                  <a:ext cx="786384" cy="786384"/>
                </a:xfrm>
                <a:prstGeom prst="rect">
                  <a:avLst/>
                </a:prstGeom>
              </p:spPr>
            </p:pic>
          </p:grpSp>
          <p:grpSp>
            <p:nvGrpSpPr>
              <p:cNvPr id="23" name="Group 22"/>
              <p:cNvGrpSpPr/>
              <p:nvPr/>
            </p:nvGrpSpPr>
            <p:grpSpPr>
              <a:xfrm>
                <a:off x="3885169" y="1106430"/>
                <a:ext cx="1023498" cy="1013190"/>
                <a:chOff x="4173689" y="4035651"/>
                <a:chExt cx="1557090" cy="1541408"/>
              </a:xfrm>
            </p:grpSpPr>
            <p:grpSp>
              <p:nvGrpSpPr>
                <p:cNvPr id="36" name="Group 35"/>
                <p:cNvGrpSpPr/>
                <p:nvPr/>
              </p:nvGrpSpPr>
              <p:grpSpPr>
                <a:xfrm>
                  <a:off x="4173689" y="4035651"/>
                  <a:ext cx="786384" cy="1541408"/>
                  <a:chOff x="530726" y="1243223"/>
                  <a:chExt cx="786384" cy="1541408"/>
                </a:xfrm>
              </p:grpSpPr>
              <p:pic>
                <p:nvPicPr>
                  <p:cNvPr id="37" name="Picture 36" descr="tile_set_1__tile_3.pdf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0726" y="1243223"/>
                    <a:ext cx="786384" cy="786384"/>
                  </a:xfrm>
                  <a:prstGeom prst="rect">
                    <a:avLst/>
                  </a:prstGeom>
                </p:spPr>
              </p:pic>
              <p:pic>
                <p:nvPicPr>
                  <p:cNvPr id="38" name="Picture 37" descr="tile_set_1__tile_2.pdf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0726" y="1998247"/>
                    <a:ext cx="786384" cy="786384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9" name="Picture 38" descr="tile_set_1__tile_4.pdf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44395" y="4790675"/>
                  <a:ext cx="786384" cy="786384"/>
                </a:xfrm>
                <a:prstGeom prst="rect">
                  <a:avLst/>
                </a:prstGeom>
              </p:spPr>
            </p:pic>
          </p:grpSp>
          <p:grpSp>
            <p:nvGrpSpPr>
              <p:cNvPr id="44" name="Group 43"/>
              <p:cNvGrpSpPr/>
              <p:nvPr/>
            </p:nvGrpSpPr>
            <p:grpSpPr>
              <a:xfrm>
                <a:off x="3880016" y="2616374"/>
                <a:ext cx="1023498" cy="1026349"/>
                <a:chOff x="6094163" y="4015631"/>
                <a:chExt cx="1557090" cy="1561428"/>
              </a:xfrm>
            </p:grpSpPr>
            <p:grpSp>
              <p:nvGrpSpPr>
                <p:cNvPr id="40" name="Group 39"/>
                <p:cNvGrpSpPr/>
                <p:nvPr/>
              </p:nvGrpSpPr>
              <p:grpSpPr>
                <a:xfrm>
                  <a:off x="6094163" y="4015631"/>
                  <a:ext cx="786384" cy="1561428"/>
                  <a:chOff x="1754500" y="1211863"/>
                  <a:chExt cx="786384" cy="1561428"/>
                </a:xfrm>
              </p:grpSpPr>
              <p:pic>
                <p:nvPicPr>
                  <p:cNvPr id="41" name="Picture 40" descr="tile_set_1__tile_1.pdf"/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754500" y="1211863"/>
                    <a:ext cx="786384" cy="786384"/>
                  </a:xfrm>
                  <a:prstGeom prst="rect">
                    <a:avLst/>
                  </a:prstGeom>
                </p:spPr>
              </p:pic>
              <p:pic>
                <p:nvPicPr>
                  <p:cNvPr id="42" name="Picture 41" descr="tile_set_1__tile_3.pdf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754500" y="1986907"/>
                    <a:ext cx="786384" cy="786384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3" name="Picture 42" descr="tile_set_1__tile_4.pdf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64869" y="4015631"/>
                  <a:ext cx="786384" cy="78638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64" name="Group 63"/>
            <p:cNvGrpSpPr/>
            <p:nvPr/>
          </p:nvGrpSpPr>
          <p:grpSpPr>
            <a:xfrm>
              <a:off x="5774005" y="1579438"/>
              <a:ext cx="1026350" cy="3556500"/>
              <a:chOff x="5774005" y="1579438"/>
              <a:chExt cx="1026350" cy="3556500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5774930" y="1579438"/>
                <a:ext cx="1025425" cy="1532945"/>
                <a:chOff x="5216412" y="5064713"/>
                <a:chExt cx="1025425" cy="1532945"/>
              </a:xfrm>
            </p:grpSpPr>
            <p:pic>
              <p:nvPicPr>
                <p:cNvPr id="51" name="Picture 50" descr="tile_set_1__tile_1.pdf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19263" y="5064713"/>
                  <a:ext cx="516902" cy="516902"/>
                </a:xfrm>
                <a:prstGeom prst="rect">
                  <a:avLst/>
                </a:prstGeom>
              </p:spPr>
            </p:pic>
            <p:pic>
              <p:nvPicPr>
                <p:cNvPr id="52" name="Picture 51" descr="tile_set_1__tile_3.pdf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19263" y="5574161"/>
                  <a:ext cx="516902" cy="516902"/>
                </a:xfrm>
                <a:prstGeom prst="rect">
                  <a:avLst/>
                </a:prstGeom>
              </p:spPr>
            </p:pic>
            <p:pic>
              <p:nvPicPr>
                <p:cNvPr id="53" name="Picture 52" descr="tile_set_1__tile_4.pdf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24935" y="5064713"/>
                  <a:ext cx="516902" cy="516902"/>
                </a:xfrm>
                <a:prstGeom prst="rect">
                  <a:avLst/>
                </a:prstGeom>
              </p:spPr>
            </p:pic>
            <p:pic>
              <p:nvPicPr>
                <p:cNvPr id="54" name="Picture 53" descr="tile_set_1__tile_2.pdf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16412" y="6080756"/>
                  <a:ext cx="516902" cy="516902"/>
                </a:xfrm>
                <a:prstGeom prst="rect">
                  <a:avLst/>
                </a:prstGeom>
              </p:spPr>
            </p:pic>
          </p:grpSp>
          <p:grpSp>
            <p:nvGrpSpPr>
              <p:cNvPr id="60" name="Group 59"/>
              <p:cNvGrpSpPr/>
              <p:nvPr/>
            </p:nvGrpSpPr>
            <p:grpSpPr>
              <a:xfrm>
                <a:off x="5774005" y="3602993"/>
                <a:ext cx="1018896" cy="1532945"/>
                <a:chOff x="3325731" y="4922620"/>
                <a:chExt cx="1018896" cy="1532945"/>
              </a:xfrm>
            </p:grpSpPr>
            <p:pic>
              <p:nvPicPr>
                <p:cNvPr id="56" name="Picture 55" descr="tile_set_1__tile_1.pdf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28582" y="4922620"/>
                  <a:ext cx="516902" cy="516902"/>
                </a:xfrm>
                <a:prstGeom prst="rect">
                  <a:avLst/>
                </a:prstGeom>
              </p:spPr>
            </p:pic>
            <p:pic>
              <p:nvPicPr>
                <p:cNvPr id="57" name="Picture 56" descr="tile_set_1__tile_3.pdf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28582" y="5432068"/>
                  <a:ext cx="516902" cy="516902"/>
                </a:xfrm>
                <a:prstGeom prst="rect">
                  <a:avLst/>
                </a:prstGeom>
              </p:spPr>
            </p:pic>
            <p:pic>
              <p:nvPicPr>
                <p:cNvPr id="58" name="Picture 57" descr="tile_set_1__tile_4.pdf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27725" y="5938663"/>
                  <a:ext cx="516902" cy="516902"/>
                </a:xfrm>
                <a:prstGeom prst="rect">
                  <a:avLst/>
                </a:prstGeom>
              </p:spPr>
            </p:pic>
            <p:pic>
              <p:nvPicPr>
                <p:cNvPr id="59" name="Picture 58" descr="tile_set_1__tile_2.pdf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25731" y="5938663"/>
                  <a:ext cx="516902" cy="516902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67" name="TextBox 66"/>
          <p:cNvSpPr txBox="1"/>
          <p:nvPr/>
        </p:nvSpPr>
        <p:spPr>
          <a:xfrm>
            <a:off x="659313" y="4972322"/>
            <a:ext cx="77999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Bin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085917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>
          <a:xfrm>
            <a:off x="1650941" y="981004"/>
            <a:ext cx="5779165" cy="3814195"/>
          </a:xfrm>
          <a:prstGeom prst="rect">
            <a:avLst/>
          </a:prstGeom>
          <a:solidFill>
            <a:srgbClr val="A0D0DF"/>
          </a:solidFill>
          <a:ln w="508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943930" y="1260238"/>
            <a:ext cx="5256139" cy="3279631"/>
            <a:chOff x="1038544" y="1090445"/>
            <a:chExt cx="7372360" cy="4600073"/>
          </a:xfrm>
        </p:grpSpPr>
        <p:grpSp>
          <p:nvGrpSpPr>
            <p:cNvPr id="62" name="Group 61"/>
            <p:cNvGrpSpPr/>
            <p:nvPr/>
          </p:nvGrpSpPr>
          <p:grpSpPr>
            <a:xfrm>
              <a:off x="2212463" y="1090445"/>
              <a:ext cx="1026350" cy="4600073"/>
              <a:chOff x="2212463" y="1090445"/>
              <a:chExt cx="1026350" cy="4600073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2212463" y="5173617"/>
                <a:ext cx="1018895" cy="516901"/>
                <a:chOff x="378326" y="4421130"/>
                <a:chExt cx="1550088" cy="786384"/>
              </a:xfrm>
            </p:grpSpPr>
            <p:pic>
              <p:nvPicPr>
                <p:cNvPr id="4" name="Picture 3" descr="tile_set_1__tile_4.pdf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42030" y="4421130"/>
                  <a:ext cx="786384" cy="786384"/>
                </a:xfrm>
                <a:prstGeom prst="rect">
                  <a:avLst/>
                </a:prstGeom>
              </p:spPr>
            </p:pic>
            <p:pic>
              <p:nvPicPr>
                <p:cNvPr id="31" name="Picture 30" descr="tile_set_1__tile_2.pdf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8326" y="4421130"/>
                  <a:ext cx="786384" cy="786384"/>
                </a:xfrm>
                <a:prstGeom prst="rect">
                  <a:avLst/>
                </a:prstGeom>
              </p:spPr>
            </p:pic>
          </p:grpSp>
          <p:grpSp>
            <p:nvGrpSpPr>
              <p:cNvPr id="5" name="Group 4"/>
              <p:cNvGrpSpPr/>
              <p:nvPr/>
            </p:nvGrpSpPr>
            <p:grpSpPr>
              <a:xfrm>
                <a:off x="2465674" y="1090445"/>
                <a:ext cx="516902" cy="1013191"/>
                <a:chOff x="530726" y="1243223"/>
                <a:chExt cx="786384" cy="1541408"/>
              </a:xfrm>
            </p:grpSpPr>
            <p:pic>
              <p:nvPicPr>
                <p:cNvPr id="7" name="Picture 6" descr="tile_set_1__tile_3.pdf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0726" y="1243223"/>
                  <a:ext cx="786384" cy="786384"/>
                </a:xfrm>
                <a:prstGeom prst="rect">
                  <a:avLst/>
                </a:prstGeom>
              </p:spPr>
            </p:pic>
            <p:pic>
              <p:nvPicPr>
                <p:cNvPr id="8" name="Picture 7" descr="tile_set_1__tile_2.pdf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0726" y="1998247"/>
                  <a:ext cx="786384" cy="786384"/>
                </a:xfrm>
                <a:prstGeom prst="rect">
                  <a:avLst/>
                </a:prstGeom>
              </p:spPr>
            </p:pic>
          </p:grpSp>
          <p:grpSp>
            <p:nvGrpSpPr>
              <p:cNvPr id="2" name="Group 1"/>
              <p:cNvGrpSpPr/>
              <p:nvPr/>
            </p:nvGrpSpPr>
            <p:grpSpPr>
              <a:xfrm>
                <a:off x="2465674" y="2591715"/>
                <a:ext cx="516902" cy="1026350"/>
                <a:chOff x="1754500" y="1211863"/>
                <a:chExt cx="786384" cy="1561428"/>
              </a:xfrm>
            </p:grpSpPr>
            <p:pic>
              <p:nvPicPr>
                <p:cNvPr id="9" name="Picture 8" descr="tile_set_1__tile_1.pdf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54500" y="1211863"/>
                  <a:ext cx="786384" cy="786384"/>
                </a:xfrm>
                <a:prstGeom prst="rect">
                  <a:avLst/>
                </a:prstGeom>
              </p:spPr>
            </p:pic>
            <p:pic>
              <p:nvPicPr>
                <p:cNvPr id="10" name="Picture 9" descr="tile_set_1__tile_3.pdf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54500" y="1986907"/>
                  <a:ext cx="786384" cy="786384"/>
                </a:xfrm>
                <a:prstGeom prst="rect">
                  <a:avLst/>
                </a:prstGeom>
              </p:spPr>
            </p:pic>
          </p:grpSp>
          <p:grpSp>
            <p:nvGrpSpPr>
              <p:cNvPr id="11" name="Group 10"/>
              <p:cNvGrpSpPr/>
              <p:nvPr/>
            </p:nvGrpSpPr>
            <p:grpSpPr>
              <a:xfrm>
                <a:off x="2216240" y="4132413"/>
                <a:ext cx="1022573" cy="516902"/>
                <a:chOff x="547811" y="2872949"/>
                <a:chExt cx="1555683" cy="786384"/>
              </a:xfrm>
            </p:grpSpPr>
            <p:pic>
              <p:nvPicPr>
                <p:cNvPr id="14" name="Picture 13" descr="tile_set_1__tile_1.pdf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7811" y="2872949"/>
                  <a:ext cx="786384" cy="786384"/>
                </a:xfrm>
                <a:prstGeom prst="rect">
                  <a:avLst/>
                </a:prstGeom>
              </p:spPr>
            </p:pic>
            <p:pic>
              <p:nvPicPr>
                <p:cNvPr id="15" name="Picture 14" descr="tile_set_1__tile_4.pdf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17110" y="2872949"/>
                  <a:ext cx="786384" cy="78638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2" name="Group 11"/>
            <p:cNvGrpSpPr/>
            <p:nvPr/>
          </p:nvGrpSpPr>
          <p:grpSpPr>
            <a:xfrm>
              <a:off x="7385479" y="2579496"/>
              <a:ext cx="1025425" cy="1532945"/>
              <a:chOff x="5062527" y="2720549"/>
              <a:chExt cx="1560021" cy="2332132"/>
            </a:xfrm>
          </p:grpSpPr>
          <p:pic>
            <p:nvPicPr>
              <p:cNvPr id="3" name="Picture 2" descr="tile_set_1__tile_1.pd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6865" y="2720549"/>
                <a:ext cx="786384" cy="786384"/>
              </a:xfrm>
              <a:prstGeom prst="rect">
                <a:avLst/>
              </a:prstGeom>
            </p:spPr>
          </p:pic>
          <p:pic>
            <p:nvPicPr>
              <p:cNvPr id="16" name="Picture 15" descr="tile_set_1__tile_3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6865" y="3495593"/>
                <a:ext cx="786384" cy="786384"/>
              </a:xfrm>
              <a:prstGeom prst="rect">
                <a:avLst/>
              </a:prstGeom>
            </p:spPr>
          </p:pic>
          <p:pic>
            <p:nvPicPr>
              <p:cNvPr id="30" name="Picture 29" descr="tile_set_1__tile_4.pd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36164" y="2720549"/>
                <a:ext cx="786384" cy="786384"/>
              </a:xfrm>
              <a:prstGeom prst="rect">
                <a:avLst/>
              </a:prstGeom>
            </p:spPr>
          </p:pic>
          <p:pic>
            <p:nvPicPr>
              <p:cNvPr id="21" name="Picture 20" descr="tile_set_1__tile_4.pd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6231" y="4266297"/>
                <a:ext cx="786384" cy="786384"/>
              </a:xfrm>
              <a:prstGeom prst="rect">
                <a:avLst/>
              </a:prstGeom>
            </p:spPr>
          </p:pic>
          <p:pic>
            <p:nvPicPr>
              <p:cNvPr id="22" name="Picture 21" descr="tile_set_1__tile_2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2527" y="4266297"/>
                <a:ext cx="786384" cy="786384"/>
              </a:xfrm>
              <a:prstGeom prst="rect">
                <a:avLst/>
              </a:prstGeom>
            </p:spPr>
          </p:pic>
        </p:grpSp>
        <p:grpSp>
          <p:nvGrpSpPr>
            <p:cNvPr id="61" name="Group 60"/>
            <p:cNvGrpSpPr/>
            <p:nvPr/>
          </p:nvGrpSpPr>
          <p:grpSpPr>
            <a:xfrm>
              <a:off x="1038544" y="1606708"/>
              <a:ext cx="531033" cy="3513245"/>
              <a:chOff x="246846" y="1701071"/>
              <a:chExt cx="531033" cy="3513245"/>
            </a:xfrm>
          </p:grpSpPr>
          <p:pic>
            <p:nvPicPr>
              <p:cNvPr id="25" name="Picture 24" descr="tile_set_1__tile_1.pd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846" y="1701071"/>
                <a:ext cx="516902" cy="516902"/>
              </a:xfrm>
              <a:prstGeom prst="rect">
                <a:avLst/>
              </a:prstGeom>
            </p:spPr>
          </p:pic>
          <p:pic>
            <p:nvPicPr>
              <p:cNvPr id="26" name="Picture 25" descr="tile_set_1__tile_3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8852" y="2711741"/>
                <a:ext cx="516902" cy="516902"/>
              </a:xfrm>
              <a:prstGeom prst="rect">
                <a:avLst/>
              </a:prstGeom>
            </p:spPr>
          </p:pic>
          <p:pic>
            <p:nvPicPr>
              <p:cNvPr id="27" name="Picture 26" descr="tile_set_1__tile_4.pd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0977" y="3712428"/>
                <a:ext cx="516902" cy="516902"/>
              </a:xfrm>
              <a:prstGeom prst="rect">
                <a:avLst/>
              </a:prstGeom>
            </p:spPr>
          </p:pic>
          <p:pic>
            <p:nvPicPr>
              <p:cNvPr id="29" name="Picture 28" descr="tile_set_1__tile_2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846" y="4697414"/>
                <a:ext cx="516902" cy="516902"/>
              </a:xfrm>
              <a:prstGeom prst="rect">
                <a:avLst/>
              </a:prstGeom>
            </p:spPr>
          </p:pic>
        </p:grpSp>
        <p:grpSp>
          <p:nvGrpSpPr>
            <p:cNvPr id="63" name="Group 62"/>
            <p:cNvGrpSpPr/>
            <p:nvPr/>
          </p:nvGrpSpPr>
          <p:grpSpPr>
            <a:xfrm>
              <a:off x="3869710" y="1106430"/>
              <a:ext cx="1038957" cy="4567161"/>
              <a:chOff x="3869710" y="1106430"/>
              <a:chExt cx="1038957" cy="4567161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3869710" y="4150952"/>
                <a:ext cx="516902" cy="1522639"/>
                <a:chOff x="3067280" y="3115911"/>
                <a:chExt cx="786384" cy="2316452"/>
              </a:xfrm>
            </p:grpSpPr>
            <p:grpSp>
              <p:nvGrpSpPr>
                <p:cNvPr id="32" name="Group 31"/>
                <p:cNvGrpSpPr/>
                <p:nvPr/>
              </p:nvGrpSpPr>
              <p:grpSpPr>
                <a:xfrm>
                  <a:off x="3067280" y="3890955"/>
                  <a:ext cx="786384" cy="1541408"/>
                  <a:chOff x="530726" y="1243223"/>
                  <a:chExt cx="786384" cy="1541408"/>
                </a:xfrm>
              </p:grpSpPr>
              <p:pic>
                <p:nvPicPr>
                  <p:cNvPr id="33" name="Picture 32" descr="tile_set_1__tile_3.pdf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0726" y="1243223"/>
                    <a:ext cx="786384" cy="786384"/>
                  </a:xfrm>
                  <a:prstGeom prst="rect">
                    <a:avLst/>
                  </a:prstGeom>
                </p:spPr>
              </p:pic>
              <p:pic>
                <p:nvPicPr>
                  <p:cNvPr id="34" name="Picture 33" descr="tile_set_1__tile_2.pdf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0726" y="1998247"/>
                    <a:ext cx="786384" cy="786384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5" name="Picture 34" descr="tile_set_1__tile_1.pdf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67280" y="3115911"/>
                  <a:ext cx="786384" cy="786384"/>
                </a:xfrm>
                <a:prstGeom prst="rect">
                  <a:avLst/>
                </a:prstGeom>
              </p:spPr>
            </p:pic>
          </p:grpSp>
          <p:grpSp>
            <p:nvGrpSpPr>
              <p:cNvPr id="23" name="Group 22"/>
              <p:cNvGrpSpPr/>
              <p:nvPr/>
            </p:nvGrpSpPr>
            <p:grpSpPr>
              <a:xfrm>
                <a:off x="3885169" y="1106430"/>
                <a:ext cx="1023498" cy="1013190"/>
                <a:chOff x="4173689" y="4035651"/>
                <a:chExt cx="1557090" cy="1541408"/>
              </a:xfrm>
            </p:grpSpPr>
            <p:grpSp>
              <p:nvGrpSpPr>
                <p:cNvPr id="36" name="Group 35"/>
                <p:cNvGrpSpPr/>
                <p:nvPr/>
              </p:nvGrpSpPr>
              <p:grpSpPr>
                <a:xfrm>
                  <a:off x="4173689" y="4035651"/>
                  <a:ext cx="786384" cy="1541408"/>
                  <a:chOff x="530726" y="1243223"/>
                  <a:chExt cx="786384" cy="1541408"/>
                </a:xfrm>
              </p:grpSpPr>
              <p:pic>
                <p:nvPicPr>
                  <p:cNvPr id="37" name="Picture 36" descr="tile_set_1__tile_3.pdf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0726" y="1243223"/>
                    <a:ext cx="786384" cy="786384"/>
                  </a:xfrm>
                  <a:prstGeom prst="rect">
                    <a:avLst/>
                  </a:prstGeom>
                </p:spPr>
              </p:pic>
              <p:pic>
                <p:nvPicPr>
                  <p:cNvPr id="38" name="Picture 37" descr="tile_set_1__tile_2.pdf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0726" y="1998247"/>
                    <a:ext cx="786384" cy="786384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9" name="Picture 38" descr="tile_set_1__tile_4.pdf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44395" y="4790675"/>
                  <a:ext cx="786384" cy="786384"/>
                </a:xfrm>
                <a:prstGeom prst="rect">
                  <a:avLst/>
                </a:prstGeom>
              </p:spPr>
            </p:pic>
          </p:grpSp>
          <p:grpSp>
            <p:nvGrpSpPr>
              <p:cNvPr id="44" name="Group 43"/>
              <p:cNvGrpSpPr/>
              <p:nvPr/>
            </p:nvGrpSpPr>
            <p:grpSpPr>
              <a:xfrm>
                <a:off x="3880016" y="2616374"/>
                <a:ext cx="1023498" cy="1026349"/>
                <a:chOff x="6094163" y="4015631"/>
                <a:chExt cx="1557090" cy="1561428"/>
              </a:xfrm>
            </p:grpSpPr>
            <p:grpSp>
              <p:nvGrpSpPr>
                <p:cNvPr id="40" name="Group 39"/>
                <p:cNvGrpSpPr/>
                <p:nvPr/>
              </p:nvGrpSpPr>
              <p:grpSpPr>
                <a:xfrm>
                  <a:off x="6094163" y="4015631"/>
                  <a:ext cx="786384" cy="1561428"/>
                  <a:chOff x="1754500" y="1211863"/>
                  <a:chExt cx="786384" cy="1561428"/>
                </a:xfrm>
              </p:grpSpPr>
              <p:pic>
                <p:nvPicPr>
                  <p:cNvPr id="41" name="Picture 40" descr="tile_set_1__tile_1.pdf"/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754500" y="1211863"/>
                    <a:ext cx="786384" cy="786384"/>
                  </a:xfrm>
                  <a:prstGeom prst="rect">
                    <a:avLst/>
                  </a:prstGeom>
                </p:spPr>
              </p:pic>
              <p:pic>
                <p:nvPicPr>
                  <p:cNvPr id="42" name="Picture 41" descr="tile_set_1__tile_3.pdf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754500" y="1986907"/>
                    <a:ext cx="786384" cy="786384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3" name="Picture 42" descr="tile_set_1__tile_4.pdf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64869" y="4015631"/>
                  <a:ext cx="786384" cy="78638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64" name="Group 63"/>
            <p:cNvGrpSpPr/>
            <p:nvPr/>
          </p:nvGrpSpPr>
          <p:grpSpPr>
            <a:xfrm>
              <a:off x="5774005" y="1579438"/>
              <a:ext cx="1026350" cy="3556500"/>
              <a:chOff x="5774005" y="1579438"/>
              <a:chExt cx="1026350" cy="3556500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5774930" y="1579438"/>
                <a:ext cx="1025425" cy="1532945"/>
                <a:chOff x="5216412" y="5064713"/>
                <a:chExt cx="1025425" cy="1532945"/>
              </a:xfrm>
            </p:grpSpPr>
            <p:pic>
              <p:nvPicPr>
                <p:cNvPr id="51" name="Picture 50" descr="tile_set_1__tile_1.pdf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19263" y="5064713"/>
                  <a:ext cx="516902" cy="516902"/>
                </a:xfrm>
                <a:prstGeom prst="rect">
                  <a:avLst/>
                </a:prstGeom>
              </p:spPr>
            </p:pic>
            <p:pic>
              <p:nvPicPr>
                <p:cNvPr id="52" name="Picture 51" descr="tile_set_1__tile_3.pdf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19263" y="5574161"/>
                  <a:ext cx="516902" cy="516902"/>
                </a:xfrm>
                <a:prstGeom prst="rect">
                  <a:avLst/>
                </a:prstGeom>
              </p:spPr>
            </p:pic>
            <p:pic>
              <p:nvPicPr>
                <p:cNvPr id="53" name="Picture 52" descr="tile_set_1__tile_4.pdf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24935" y="5064713"/>
                  <a:ext cx="516902" cy="516902"/>
                </a:xfrm>
                <a:prstGeom prst="rect">
                  <a:avLst/>
                </a:prstGeom>
              </p:spPr>
            </p:pic>
            <p:pic>
              <p:nvPicPr>
                <p:cNvPr id="54" name="Picture 53" descr="tile_set_1__tile_2.pdf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16412" y="6080756"/>
                  <a:ext cx="516902" cy="516902"/>
                </a:xfrm>
                <a:prstGeom prst="rect">
                  <a:avLst/>
                </a:prstGeom>
              </p:spPr>
            </p:pic>
          </p:grpSp>
          <p:grpSp>
            <p:nvGrpSpPr>
              <p:cNvPr id="60" name="Group 59"/>
              <p:cNvGrpSpPr/>
              <p:nvPr/>
            </p:nvGrpSpPr>
            <p:grpSpPr>
              <a:xfrm>
                <a:off x="5774005" y="3602993"/>
                <a:ext cx="1018896" cy="1532945"/>
                <a:chOff x="3325731" y="4922620"/>
                <a:chExt cx="1018896" cy="1532945"/>
              </a:xfrm>
            </p:grpSpPr>
            <p:pic>
              <p:nvPicPr>
                <p:cNvPr id="56" name="Picture 55" descr="tile_set_1__tile_1.pdf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28582" y="4922620"/>
                  <a:ext cx="516902" cy="516902"/>
                </a:xfrm>
                <a:prstGeom prst="rect">
                  <a:avLst/>
                </a:prstGeom>
              </p:spPr>
            </p:pic>
            <p:pic>
              <p:nvPicPr>
                <p:cNvPr id="57" name="Picture 56" descr="tile_set_1__tile_3.pdf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28582" y="5432068"/>
                  <a:ext cx="516902" cy="516902"/>
                </a:xfrm>
                <a:prstGeom prst="rect">
                  <a:avLst/>
                </a:prstGeom>
              </p:spPr>
            </p:pic>
            <p:pic>
              <p:nvPicPr>
                <p:cNvPr id="58" name="Picture 57" descr="tile_set_1__tile_4.pdf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27725" y="5938663"/>
                  <a:ext cx="516902" cy="516902"/>
                </a:xfrm>
                <a:prstGeom prst="rect">
                  <a:avLst/>
                </a:prstGeom>
              </p:spPr>
            </p:pic>
            <p:pic>
              <p:nvPicPr>
                <p:cNvPr id="59" name="Picture 58" descr="tile_set_1__tile_2.pdf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25731" y="5938663"/>
                  <a:ext cx="516902" cy="516902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8" name="TextBox 27"/>
          <p:cNvSpPr txBox="1"/>
          <p:nvPr/>
        </p:nvSpPr>
        <p:spPr>
          <a:xfrm>
            <a:off x="1304963" y="4972322"/>
            <a:ext cx="64689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Reagents</a:t>
            </a:r>
            <a:endParaRPr lang="en-US" sz="6000" dirty="0"/>
          </a:p>
        </p:txBody>
      </p:sp>
      <p:sp>
        <p:nvSpPr>
          <p:cNvPr id="17" name="Rectangle 16"/>
          <p:cNvSpPr/>
          <p:nvPr/>
        </p:nvSpPr>
        <p:spPr>
          <a:xfrm>
            <a:off x="1837358" y="1500811"/>
            <a:ext cx="611530" cy="2779611"/>
          </a:xfrm>
          <a:prstGeom prst="rect">
            <a:avLst/>
          </a:prstGeom>
          <a:noFill/>
          <a:ln w="50800">
            <a:solidFill>
              <a:schemeClr val="bg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11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>
          <a:xfrm>
            <a:off x="1650941" y="981004"/>
            <a:ext cx="5779165" cy="3814195"/>
          </a:xfrm>
          <a:prstGeom prst="rect">
            <a:avLst/>
          </a:prstGeom>
          <a:solidFill>
            <a:srgbClr val="A0D0DF"/>
          </a:solidFill>
          <a:ln w="508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943930" y="1260238"/>
            <a:ext cx="5256139" cy="3279631"/>
            <a:chOff x="1038544" y="1090445"/>
            <a:chExt cx="7372360" cy="4600073"/>
          </a:xfrm>
        </p:grpSpPr>
        <p:grpSp>
          <p:nvGrpSpPr>
            <p:cNvPr id="62" name="Group 61"/>
            <p:cNvGrpSpPr/>
            <p:nvPr/>
          </p:nvGrpSpPr>
          <p:grpSpPr>
            <a:xfrm>
              <a:off x="2212463" y="1090445"/>
              <a:ext cx="1026350" cy="4600073"/>
              <a:chOff x="2212463" y="1090445"/>
              <a:chExt cx="1026350" cy="4600073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2212463" y="5173617"/>
                <a:ext cx="1018895" cy="516901"/>
                <a:chOff x="378326" y="4421130"/>
                <a:chExt cx="1550088" cy="786384"/>
              </a:xfrm>
            </p:grpSpPr>
            <p:pic>
              <p:nvPicPr>
                <p:cNvPr id="4" name="Picture 3" descr="tile_set_1__tile_4.pdf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42030" y="4421130"/>
                  <a:ext cx="786384" cy="786384"/>
                </a:xfrm>
                <a:prstGeom prst="rect">
                  <a:avLst/>
                </a:prstGeom>
              </p:spPr>
            </p:pic>
            <p:pic>
              <p:nvPicPr>
                <p:cNvPr id="31" name="Picture 30" descr="tile_set_1__tile_2.pdf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8326" y="4421130"/>
                  <a:ext cx="786384" cy="786384"/>
                </a:xfrm>
                <a:prstGeom prst="rect">
                  <a:avLst/>
                </a:prstGeom>
              </p:spPr>
            </p:pic>
          </p:grpSp>
          <p:grpSp>
            <p:nvGrpSpPr>
              <p:cNvPr id="5" name="Group 4"/>
              <p:cNvGrpSpPr/>
              <p:nvPr/>
            </p:nvGrpSpPr>
            <p:grpSpPr>
              <a:xfrm>
                <a:off x="2465674" y="1090445"/>
                <a:ext cx="516902" cy="1013191"/>
                <a:chOff x="530726" y="1243223"/>
                <a:chExt cx="786384" cy="1541408"/>
              </a:xfrm>
            </p:grpSpPr>
            <p:pic>
              <p:nvPicPr>
                <p:cNvPr id="7" name="Picture 6" descr="tile_set_1__tile_3.pdf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0726" y="1243223"/>
                  <a:ext cx="786384" cy="786384"/>
                </a:xfrm>
                <a:prstGeom prst="rect">
                  <a:avLst/>
                </a:prstGeom>
              </p:spPr>
            </p:pic>
            <p:pic>
              <p:nvPicPr>
                <p:cNvPr id="8" name="Picture 7" descr="tile_set_1__tile_2.pdf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0726" y="1998247"/>
                  <a:ext cx="786384" cy="786384"/>
                </a:xfrm>
                <a:prstGeom prst="rect">
                  <a:avLst/>
                </a:prstGeom>
              </p:spPr>
            </p:pic>
          </p:grpSp>
          <p:grpSp>
            <p:nvGrpSpPr>
              <p:cNvPr id="2" name="Group 1"/>
              <p:cNvGrpSpPr/>
              <p:nvPr/>
            </p:nvGrpSpPr>
            <p:grpSpPr>
              <a:xfrm>
                <a:off x="2465674" y="2591715"/>
                <a:ext cx="516902" cy="1026350"/>
                <a:chOff x="1754500" y="1211863"/>
                <a:chExt cx="786384" cy="1561428"/>
              </a:xfrm>
            </p:grpSpPr>
            <p:pic>
              <p:nvPicPr>
                <p:cNvPr id="9" name="Picture 8" descr="tile_set_1__tile_1.pdf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54500" y="1211863"/>
                  <a:ext cx="786384" cy="786384"/>
                </a:xfrm>
                <a:prstGeom prst="rect">
                  <a:avLst/>
                </a:prstGeom>
              </p:spPr>
            </p:pic>
            <p:pic>
              <p:nvPicPr>
                <p:cNvPr id="10" name="Picture 9" descr="tile_set_1__tile_3.pdf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54500" y="1986907"/>
                  <a:ext cx="786384" cy="786384"/>
                </a:xfrm>
                <a:prstGeom prst="rect">
                  <a:avLst/>
                </a:prstGeom>
              </p:spPr>
            </p:pic>
          </p:grpSp>
          <p:grpSp>
            <p:nvGrpSpPr>
              <p:cNvPr id="11" name="Group 10"/>
              <p:cNvGrpSpPr/>
              <p:nvPr/>
            </p:nvGrpSpPr>
            <p:grpSpPr>
              <a:xfrm>
                <a:off x="2216240" y="4132413"/>
                <a:ext cx="1022573" cy="516902"/>
                <a:chOff x="547811" y="2872949"/>
                <a:chExt cx="1555683" cy="786384"/>
              </a:xfrm>
            </p:grpSpPr>
            <p:pic>
              <p:nvPicPr>
                <p:cNvPr id="14" name="Picture 13" descr="tile_set_1__tile_1.pdf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7811" y="2872949"/>
                  <a:ext cx="786384" cy="786384"/>
                </a:xfrm>
                <a:prstGeom prst="rect">
                  <a:avLst/>
                </a:prstGeom>
              </p:spPr>
            </p:pic>
            <p:pic>
              <p:nvPicPr>
                <p:cNvPr id="15" name="Picture 14" descr="tile_set_1__tile_4.pdf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17110" y="2872949"/>
                  <a:ext cx="786384" cy="78638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2" name="Group 11"/>
            <p:cNvGrpSpPr/>
            <p:nvPr/>
          </p:nvGrpSpPr>
          <p:grpSpPr>
            <a:xfrm>
              <a:off x="7385479" y="2579496"/>
              <a:ext cx="1025425" cy="1532945"/>
              <a:chOff x="5062527" y="2720549"/>
              <a:chExt cx="1560021" cy="2332132"/>
            </a:xfrm>
          </p:grpSpPr>
          <p:pic>
            <p:nvPicPr>
              <p:cNvPr id="3" name="Picture 2" descr="tile_set_1__tile_1.pd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6865" y="2720549"/>
                <a:ext cx="786384" cy="786384"/>
              </a:xfrm>
              <a:prstGeom prst="rect">
                <a:avLst/>
              </a:prstGeom>
            </p:spPr>
          </p:pic>
          <p:pic>
            <p:nvPicPr>
              <p:cNvPr id="16" name="Picture 15" descr="tile_set_1__tile_3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6865" y="3495593"/>
                <a:ext cx="786384" cy="786384"/>
              </a:xfrm>
              <a:prstGeom prst="rect">
                <a:avLst/>
              </a:prstGeom>
            </p:spPr>
          </p:pic>
          <p:pic>
            <p:nvPicPr>
              <p:cNvPr id="30" name="Picture 29" descr="tile_set_1__tile_4.pd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36164" y="2720549"/>
                <a:ext cx="786384" cy="786384"/>
              </a:xfrm>
              <a:prstGeom prst="rect">
                <a:avLst/>
              </a:prstGeom>
            </p:spPr>
          </p:pic>
          <p:pic>
            <p:nvPicPr>
              <p:cNvPr id="21" name="Picture 20" descr="tile_set_1__tile_4.pd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6231" y="4266297"/>
                <a:ext cx="786384" cy="786384"/>
              </a:xfrm>
              <a:prstGeom prst="rect">
                <a:avLst/>
              </a:prstGeom>
            </p:spPr>
          </p:pic>
          <p:pic>
            <p:nvPicPr>
              <p:cNvPr id="22" name="Picture 21" descr="tile_set_1__tile_2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2527" y="4266297"/>
                <a:ext cx="786384" cy="786384"/>
              </a:xfrm>
              <a:prstGeom prst="rect">
                <a:avLst/>
              </a:prstGeom>
            </p:spPr>
          </p:pic>
        </p:grpSp>
        <p:grpSp>
          <p:nvGrpSpPr>
            <p:cNvPr id="61" name="Group 60"/>
            <p:cNvGrpSpPr/>
            <p:nvPr/>
          </p:nvGrpSpPr>
          <p:grpSpPr>
            <a:xfrm>
              <a:off x="1038544" y="1606708"/>
              <a:ext cx="531033" cy="3513245"/>
              <a:chOff x="246846" y="1701071"/>
              <a:chExt cx="531033" cy="3513245"/>
            </a:xfrm>
          </p:grpSpPr>
          <p:pic>
            <p:nvPicPr>
              <p:cNvPr id="25" name="Picture 24" descr="tile_set_1__tile_1.pd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846" y="1701071"/>
                <a:ext cx="516902" cy="516902"/>
              </a:xfrm>
              <a:prstGeom prst="rect">
                <a:avLst/>
              </a:prstGeom>
            </p:spPr>
          </p:pic>
          <p:pic>
            <p:nvPicPr>
              <p:cNvPr id="26" name="Picture 25" descr="tile_set_1__tile_3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8852" y="2711741"/>
                <a:ext cx="516902" cy="516902"/>
              </a:xfrm>
              <a:prstGeom prst="rect">
                <a:avLst/>
              </a:prstGeom>
            </p:spPr>
          </p:pic>
          <p:pic>
            <p:nvPicPr>
              <p:cNvPr id="27" name="Picture 26" descr="tile_set_1__tile_4.pd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0977" y="3712428"/>
                <a:ext cx="516902" cy="516902"/>
              </a:xfrm>
              <a:prstGeom prst="rect">
                <a:avLst/>
              </a:prstGeom>
            </p:spPr>
          </p:pic>
          <p:pic>
            <p:nvPicPr>
              <p:cNvPr id="29" name="Picture 28" descr="tile_set_1__tile_2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846" y="4697414"/>
                <a:ext cx="516902" cy="516902"/>
              </a:xfrm>
              <a:prstGeom prst="rect">
                <a:avLst/>
              </a:prstGeom>
            </p:spPr>
          </p:pic>
        </p:grpSp>
        <p:grpSp>
          <p:nvGrpSpPr>
            <p:cNvPr id="63" name="Group 62"/>
            <p:cNvGrpSpPr/>
            <p:nvPr/>
          </p:nvGrpSpPr>
          <p:grpSpPr>
            <a:xfrm>
              <a:off x="3869710" y="1106430"/>
              <a:ext cx="1038957" cy="4567161"/>
              <a:chOff x="3869710" y="1106430"/>
              <a:chExt cx="1038957" cy="4567161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3869710" y="4150952"/>
                <a:ext cx="516902" cy="1522639"/>
                <a:chOff x="3067280" y="3115911"/>
                <a:chExt cx="786384" cy="2316452"/>
              </a:xfrm>
            </p:grpSpPr>
            <p:grpSp>
              <p:nvGrpSpPr>
                <p:cNvPr id="32" name="Group 31"/>
                <p:cNvGrpSpPr/>
                <p:nvPr/>
              </p:nvGrpSpPr>
              <p:grpSpPr>
                <a:xfrm>
                  <a:off x="3067280" y="3890955"/>
                  <a:ext cx="786384" cy="1541408"/>
                  <a:chOff x="530726" y="1243223"/>
                  <a:chExt cx="786384" cy="1541408"/>
                </a:xfrm>
              </p:grpSpPr>
              <p:pic>
                <p:nvPicPr>
                  <p:cNvPr id="33" name="Picture 32" descr="tile_set_1__tile_3.pdf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0726" y="1243223"/>
                    <a:ext cx="786384" cy="786384"/>
                  </a:xfrm>
                  <a:prstGeom prst="rect">
                    <a:avLst/>
                  </a:prstGeom>
                </p:spPr>
              </p:pic>
              <p:pic>
                <p:nvPicPr>
                  <p:cNvPr id="34" name="Picture 33" descr="tile_set_1__tile_2.pdf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0726" y="1998247"/>
                    <a:ext cx="786384" cy="786384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5" name="Picture 34" descr="tile_set_1__tile_1.pdf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67280" y="3115911"/>
                  <a:ext cx="786384" cy="786384"/>
                </a:xfrm>
                <a:prstGeom prst="rect">
                  <a:avLst/>
                </a:prstGeom>
              </p:spPr>
            </p:pic>
          </p:grpSp>
          <p:grpSp>
            <p:nvGrpSpPr>
              <p:cNvPr id="23" name="Group 22"/>
              <p:cNvGrpSpPr/>
              <p:nvPr/>
            </p:nvGrpSpPr>
            <p:grpSpPr>
              <a:xfrm>
                <a:off x="3885169" y="1106430"/>
                <a:ext cx="1023498" cy="1013190"/>
                <a:chOff x="4173689" y="4035651"/>
                <a:chExt cx="1557090" cy="1541408"/>
              </a:xfrm>
            </p:grpSpPr>
            <p:grpSp>
              <p:nvGrpSpPr>
                <p:cNvPr id="36" name="Group 35"/>
                <p:cNvGrpSpPr/>
                <p:nvPr/>
              </p:nvGrpSpPr>
              <p:grpSpPr>
                <a:xfrm>
                  <a:off x="4173689" y="4035651"/>
                  <a:ext cx="786384" cy="1541408"/>
                  <a:chOff x="530726" y="1243223"/>
                  <a:chExt cx="786384" cy="1541408"/>
                </a:xfrm>
              </p:grpSpPr>
              <p:pic>
                <p:nvPicPr>
                  <p:cNvPr id="37" name="Picture 36" descr="tile_set_1__tile_3.pdf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0726" y="1243223"/>
                    <a:ext cx="786384" cy="786384"/>
                  </a:xfrm>
                  <a:prstGeom prst="rect">
                    <a:avLst/>
                  </a:prstGeom>
                </p:spPr>
              </p:pic>
              <p:pic>
                <p:nvPicPr>
                  <p:cNvPr id="38" name="Picture 37" descr="tile_set_1__tile_2.pdf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0726" y="1998247"/>
                    <a:ext cx="786384" cy="786384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9" name="Picture 38" descr="tile_set_1__tile_4.pdf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44395" y="4790675"/>
                  <a:ext cx="786384" cy="786384"/>
                </a:xfrm>
                <a:prstGeom prst="rect">
                  <a:avLst/>
                </a:prstGeom>
              </p:spPr>
            </p:pic>
          </p:grpSp>
          <p:grpSp>
            <p:nvGrpSpPr>
              <p:cNvPr id="44" name="Group 43"/>
              <p:cNvGrpSpPr/>
              <p:nvPr/>
            </p:nvGrpSpPr>
            <p:grpSpPr>
              <a:xfrm>
                <a:off x="3880016" y="2616374"/>
                <a:ext cx="1023498" cy="1026349"/>
                <a:chOff x="6094163" y="4015631"/>
                <a:chExt cx="1557090" cy="1561428"/>
              </a:xfrm>
            </p:grpSpPr>
            <p:grpSp>
              <p:nvGrpSpPr>
                <p:cNvPr id="40" name="Group 39"/>
                <p:cNvGrpSpPr/>
                <p:nvPr/>
              </p:nvGrpSpPr>
              <p:grpSpPr>
                <a:xfrm>
                  <a:off x="6094163" y="4015631"/>
                  <a:ext cx="786384" cy="1561428"/>
                  <a:chOff x="1754500" y="1211863"/>
                  <a:chExt cx="786384" cy="1561428"/>
                </a:xfrm>
              </p:grpSpPr>
              <p:pic>
                <p:nvPicPr>
                  <p:cNvPr id="41" name="Picture 40" descr="tile_set_1__tile_1.pdf"/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754500" y="1211863"/>
                    <a:ext cx="786384" cy="786384"/>
                  </a:xfrm>
                  <a:prstGeom prst="rect">
                    <a:avLst/>
                  </a:prstGeom>
                </p:spPr>
              </p:pic>
              <p:pic>
                <p:nvPicPr>
                  <p:cNvPr id="42" name="Picture 41" descr="tile_set_1__tile_3.pdf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754500" y="1986907"/>
                    <a:ext cx="786384" cy="786384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3" name="Picture 42" descr="tile_set_1__tile_4.pdf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64869" y="4015631"/>
                  <a:ext cx="786384" cy="78638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64" name="Group 63"/>
            <p:cNvGrpSpPr/>
            <p:nvPr/>
          </p:nvGrpSpPr>
          <p:grpSpPr>
            <a:xfrm>
              <a:off x="5774005" y="1579438"/>
              <a:ext cx="1026350" cy="3556500"/>
              <a:chOff x="5774005" y="1579438"/>
              <a:chExt cx="1026350" cy="3556500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5774930" y="1579438"/>
                <a:ext cx="1025425" cy="1532945"/>
                <a:chOff x="5216412" y="5064713"/>
                <a:chExt cx="1025425" cy="1532945"/>
              </a:xfrm>
            </p:grpSpPr>
            <p:pic>
              <p:nvPicPr>
                <p:cNvPr id="51" name="Picture 50" descr="tile_set_1__tile_1.pdf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19263" y="5064713"/>
                  <a:ext cx="516902" cy="516902"/>
                </a:xfrm>
                <a:prstGeom prst="rect">
                  <a:avLst/>
                </a:prstGeom>
              </p:spPr>
            </p:pic>
            <p:pic>
              <p:nvPicPr>
                <p:cNvPr id="52" name="Picture 51" descr="tile_set_1__tile_3.pdf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19263" y="5574161"/>
                  <a:ext cx="516902" cy="516902"/>
                </a:xfrm>
                <a:prstGeom prst="rect">
                  <a:avLst/>
                </a:prstGeom>
              </p:spPr>
            </p:pic>
            <p:pic>
              <p:nvPicPr>
                <p:cNvPr id="53" name="Picture 52" descr="tile_set_1__tile_4.pdf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24935" y="5064713"/>
                  <a:ext cx="516902" cy="516902"/>
                </a:xfrm>
                <a:prstGeom prst="rect">
                  <a:avLst/>
                </a:prstGeom>
              </p:spPr>
            </p:pic>
            <p:pic>
              <p:nvPicPr>
                <p:cNvPr id="54" name="Picture 53" descr="tile_set_1__tile_2.pdf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16412" y="6080756"/>
                  <a:ext cx="516902" cy="516902"/>
                </a:xfrm>
                <a:prstGeom prst="rect">
                  <a:avLst/>
                </a:prstGeom>
              </p:spPr>
            </p:pic>
          </p:grpSp>
          <p:grpSp>
            <p:nvGrpSpPr>
              <p:cNvPr id="60" name="Group 59"/>
              <p:cNvGrpSpPr/>
              <p:nvPr/>
            </p:nvGrpSpPr>
            <p:grpSpPr>
              <a:xfrm>
                <a:off x="5774005" y="3602993"/>
                <a:ext cx="1018896" cy="1532945"/>
                <a:chOff x="3325731" y="4922620"/>
                <a:chExt cx="1018896" cy="1532945"/>
              </a:xfrm>
            </p:grpSpPr>
            <p:pic>
              <p:nvPicPr>
                <p:cNvPr id="56" name="Picture 55" descr="tile_set_1__tile_1.pdf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28582" y="4922620"/>
                  <a:ext cx="516902" cy="516902"/>
                </a:xfrm>
                <a:prstGeom prst="rect">
                  <a:avLst/>
                </a:prstGeom>
              </p:spPr>
            </p:pic>
            <p:pic>
              <p:nvPicPr>
                <p:cNvPr id="57" name="Picture 56" descr="tile_set_1__tile_3.pdf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28582" y="5432068"/>
                  <a:ext cx="516902" cy="516902"/>
                </a:xfrm>
                <a:prstGeom prst="rect">
                  <a:avLst/>
                </a:prstGeom>
              </p:spPr>
            </p:pic>
            <p:pic>
              <p:nvPicPr>
                <p:cNvPr id="58" name="Picture 57" descr="tile_set_1__tile_4.pdf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27725" y="5938663"/>
                  <a:ext cx="516902" cy="516902"/>
                </a:xfrm>
                <a:prstGeom prst="rect">
                  <a:avLst/>
                </a:prstGeom>
              </p:spPr>
            </p:pic>
            <p:pic>
              <p:nvPicPr>
                <p:cNvPr id="59" name="Picture 58" descr="tile_set_1__tile_2.pdf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25731" y="5938663"/>
                  <a:ext cx="516902" cy="516902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8" name="TextBox 27"/>
          <p:cNvSpPr txBox="1"/>
          <p:nvPr/>
        </p:nvSpPr>
        <p:spPr>
          <a:xfrm>
            <a:off x="634976" y="4972322"/>
            <a:ext cx="77999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Products</a:t>
            </a:r>
            <a:endParaRPr lang="en-US" sz="6000" dirty="0"/>
          </a:p>
        </p:txBody>
      </p:sp>
      <p:sp>
        <p:nvSpPr>
          <p:cNvPr id="17" name="Rectangle 16"/>
          <p:cNvSpPr/>
          <p:nvPr/>
        </p:nvSpPr>
        <p:spPr>
          <a:xfrm>
            <a:off x="6332083" y="2175733"/>
            <a:ext cx="998813" cy="1385365"/>
          </a:xfrm>
          <a:prstGeom prst="rect">
            <a:avLst/>
          </a:prstGeom>
          <a:noFill/>
          <a:ln w="50800">
            <a:solidFill>
              <a:schemeClr val="bg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1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>
          <a:xfrm>
            <a:off x="1650941" y="981004"/>
            <a:ext cx="5779165" cy="3814195"/>
          </a:xfrm>
          <a:prstGeom prst="rect">
            <a:avLst/>
          </a:prstGeom>
          <a:solidFill>
            <a:srgbClr val="A0D0DF"/>
          </a:solidFill>
          <a:ln w="508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468990" y="2321860"/>
            <a:ext cx="731079" cy="1092916"/>
            <a:chOff x="5062527" y="2720549"/>
            <a:chExt cx="1560021" cy="2332132"/>
          </a:xfrm>
        </p:grpSpPr>
        <p:pic>
          <p:nvPicPr>
            <p:cNvPr id="3" name="Picture 2" descr="tile_set_1__tile_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6865" y="2720549"/>
              <a:ext cx="786384" cy="786384"/>
            </a:xfrm>
            <a:prstGeom prst="rect">
              <a:avLst/>
            </a:prstGeom>
          </p:spPr>
        </p:pic>
        <p:pic>
          <p:nvPicPr>
            <p:cNvPr id="16" name="Picture 15" descr="tile_set_1__tile_3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6865" y="3495593"/>
              <a:ext cx="786384" cy="786384"/>
            </a:xfrm>
            <a:prstGeom prst="rect">
              <a:avLst/>
            </a:prstGeom>
          </p:spPr>
        </p:pic>
        <p:pic>
          <p:nvPicPr>
            <p:cNvPr id="30" name="Picture 29" descr="tile_set_1__tile_4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6164" y="2720549"/>
              <a:ext cx="786384" cy="786384"/>
            </a:xfrm>
            <a:prstGeom prst="rect">
              <a:avLst/>
            </a:prstGeom>
          </p:spPr>
        </p:pic>
        <p:pic>
          <p:nvPicPr>
            <p:cNvPr id="21" name="Picture 20" descr="tile_set_1__tile_4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6231" y="4266297"/>
              <a:ext cx="786384" cy="786384"/>
            </a:xfrm>
            <a:prstGeom prst="rect">
              <a:avLst/>
            </a:prstGeom>
          </p:spPr>
        </p:pic>
        <p:pic>
          <p:nvPicPr>
            <p:cNvPr id="22" name="Picture 21" descr="tile_set_1__tile_2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2527" y="4266297"/>
              <a:ext cx="786384" cy="786384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1943930" y="1260238"/>
            <a:ext cx="4107895" cy="3279631"/>
            <a:chOff x="1943930" y="1260238"/>
            <a:chExt cx="4107895" cy="3279631"/>
          </a:xfrm>
        </p:grpSpPr>
        <p:grpSp>
          <p:nvGrpSpPr>
            <p:cNvPr id="61" name="Group 60"/>
            <p:cNvGrpSpPr/>
            <p:nvPr/>
          </p:nvGrpSpPr>
          <p:grpSpPr>
            <a:xfrm>
              <a:off x="1943930" y="1628309"/>
              <a:ext cx="378601" cy="2504775"/>
              <a:chOff x="246846" y="1701071"/>
              <a:chExt cx="531033" cy="3513245"/>
            </a:xfrm>
          </p:grpSpPr>
          <p:pic>
            <p:nvPicPr>
              <p:cNvPr id="25" name="Picture 24" descr="tile_set_1__tile_1.pd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846" y="1701071"/>
                <a:ext cx="516902" cy="516902"/>
              </a:xfrm>
              <a:prstGeom prst="rect">
                <a:avLst/>
              </a:prstGeom>
            </p:spPr>
          </p:pic>
          <p:pic>
            <p:nvPicPr>
              <p:cNvPr id="26" name="Picture 25" descr="tile_set_1__tile_3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8852" y="2711741"/>
                <a:ext cx="516902" cy="516902"/>
              </a:xfrm>
              <a:prstGeom prst="rect">
                <a:avLst/>
              </a:prstGeom>
            </p:spPr>
          </p:pic>
          <p:pic>
            <p:nvPicPr>
              <p:cNvPr id="27" name="Picture 26" descr="tile_set_1__tile_4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0977" y="3712428"/>
                <a:ext cx="516902" cy="516902"/>
              </a:xfrm>
              <a:prstGeom prst="rect">
                <a:avLst/>
              </a:prstGeom>
            </p:spPr>
          </p:pic>
          <p:pic>
            <p:nvPicPr>
              <p:cNvPr id="29" name="Picture 28" descr="tile_set_1__tile_2.pd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846" y="4697414"/>
                <a:ext cx="516902" cy="516902"/>
              </a:xfrm>
              <a:prstGeom prst="rect">
                <a:avLst/>
              </a:prstGeom>
            </p:spPr>
          </p:pic>
        </p:grpSp>
        <p:grpSp>
          <p:nvGrpSpPr>
            <p:cNvPr id="69" name="Group 68"/>
            <p:cNvGrpSpPr/>
            <p:nvPr/>
          </p:nvGrpSpPr>
          <p:grpSpPr>
            <a:xfrm>
              <a:off x="1943930" y="1628309"/>
              <a:ext cx="378601" cy="2504775"/>
              <a:chOff x="246846" y="1701071"/>
              <a:chExt cx="531033" cy="3513245"/>
            </a:xfrm>
          </p:grpSpPr>
          <p:pic>
            <p:nvPicPr>
              <p:cNvPr id="97" name="Picture 96" descr="tile_set_1__tile_1.pd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846" y="1701071"/>
                <a:ext cx="516902" cy="516902"/>
              </a:xfrm>
              <a:prstGeom prst="rect">
                <a:avLst/>
              </a:prstGeom>
            </p:spPr>
          </p:pic>
          <p:pic>
            <p:nvPicPr>
              <p:cNvPr id="98" name="Picture 97" descr="tile_set_1__tile_3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8852" y="2711741"/>
                <a:ext cx="516902" cy="516902"/>
              </a:xfrm>
              <a:prstGeom prst="rect">
                <a:avLst/>
              </a:prstGeom>
            </p:spPr>
          </p:pic>
          <p:pic>
            <p:nvPicPr>
              <p:cNvPr id="99" name="Picture 98" descr="tile_set_1__tile_4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0977" y="3712428"/>
                <a:ext cx="516902" cy="516902"/>
              </a:xfrm>
              <a:prstGeom prst="rect">
                <a:avLst/>
              </a:prstGeom>
            </p:spPr>
          </p:pic>
          <p:pic>
            <p:nvPicPr>
              <p:cNvPr id="100" name="Picture 99" descr="tile_set_1__tile_2.pd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846" y="4697414"/>
                <a:ext cx="516902" cy="516902"/>
              </a:xfrm>
              <a:prstGeom prst="rect">
                <a:avLst/>
              </a:prstGeom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2780878" y="1260238"/>
              <a:ext cx="3270947" cy="3279631"/>
              <a:chOff x="2780878" y="1260238"/>
              <a:chExt cx="3270947" cy="3279631"/>
            </a:xfrm>
          </p:grpSpPr>
          <p:grpSp>
            <p:nvGrpSpPr>
              <p:cNvPr id="67" name="Group 66"/>
              <p:cNvGrpSpPr/>
              <p:nvPr/>
            </p:nvGrpSpPr>
            <p:grpSpPr>
              <a:xfrm>
                <a:off x="2780878" y="1260238"/>
                <a:ext cx="731738" cy="3279631"/>
                <a:chOff x="2212463" y="1090445"/>
                <a:chExt cx="1026350" cy="4600073"/>
              </a:xfrm>
            </p:grpSpPr>
            <p:grpSp>
              <p:nvGrpSpPr>
                <p:cNvPr id="106" name="Group 105"/>
                <p:cNvGrpSpPr/>
                <p:nvPr/>
              </p:nvGrpSpPr>
              <p:grpSpPr>
                <a:xfrm>
                  <a:off x="2212463" y="5173617"/>
                  <a:ext cx="1018895" cy="516901"/>
                  <a:chOff x="378326" y="4421130"/>
                  <a:chExt cx="1550088" cy="786384"/>
                </a:xfrm>
              </p:grpSpPr>
              <p:pic>
                <p:nvPicPr>
                  <p:cNvPr id="116" name="Picture 115" descr="tile_set_1__tile_4.pdf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142030" y="4421130"/>
                    <a:ext cx="786384" cy="786384"/>
                  </a:xfrm>
                  <a:prstGeom prst="rect">
                    <a:avLst/>
                  </a:prstGeom>
                </p:spPr>
              </p:pic>
              <p:pic>
                <p:nvPicPr>
                  <p:cNvPr id="117" name="Picture 116" descr="tile_set_1__tile_2.pdf"/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78326" y="4421130"/>
                    <a:ext cx="786384" cy="78638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7" name="Group 106"/>
                <p:cNvGrpSpPr/>
                <p:nvPr/>
              </p:nvGrpSpPr>
              <p:grpSpPr>
                <a:xfrm>
                  <a:off x="2465674" y="1090445"/>
                  <a:ext cx="516902" cy="1013191"/>
                  <a:chOff x="530726" y="1243223"/>
                  <a:chExt cx="786384" cy="1541408"/>
                </a:xfrm>
              </p:grpSpPr>
              <p:pic>
                <p:nvPicPr>
                  <p:cNvPr id="114" name="Picture 113" descr="tile_set_1__tile_3.pdf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0726" y="1243223"/>
                    <a:ext cx="786384" cy="786384"/>
                  </a:xfrm>
                  <a:prstGeom prst="rect">
                    <a:avLst/>
                  </a:prstGeom>
                </p:spPr>
              </p:pic>
              <p:pic>
                <p:nvPicPr>
                  <p:cNvPr id="115" name="Picture 114" descr="tile_set_1__tile_2.pdf"/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0726" y="1998247"/>
                    <a:ext cx="786384" cy="78638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8" name="Group 107"/>
                <p:cNvGrpSpPr/>
                <p:nvPr/>
              </p:nvGrpSpPr>
              <p:grpSpPr>
                <a:xfrm>
                  <a:off x="2465674" y="2591715"/>
                  <a:ext cx="516902" cy="1026350"/>
                  <a:chOff x="1754500" y="1211863"/>
                  <a:chExt cx="786384" cy="1561428"/>
                </a:xfrm>
              </p:grpSpPr>
              <p:pic>
                <p:nvPicPr>
                  <p:cNvPr id="112" name="Picture 111" descr="tile_set_1__tile_1.pdf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754500" y="1211863"/>
                    <a:ext cx="786384" cy="786384"/>
                  </a:xfrm>
                  <a:prstGeom prst="rect">
                    <a:avLst/>
                  </a:prstGeom>
                </p:spPr>
              </p:pic>
              <p:pic>
                <p:nvPicPr>
                  <p:cNvPr id="113" name="Picture 112" descr="tile_set_1__tile_3.pdf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754500" y="1986907"/>
                    <a:ext cx="786384" cy="78638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9" name="Group 108"/>
                <p:cNvGrpSpPr/>
                <p:nvPr/>
              </p:nvGrpSpPr>
              <p:grpSpPr>
                <a:xfrm>
                  <a:off x="2216240" y="4132413"/>
                  <a:ext cx="1022573" cy="516902"/>
                  <a:chOff x="547811" y="2872949"/>
                  <a:chExt cx="1555683" cy="786384"/>
                </a:xfrm>
              </p:grpSpPr>
              <p:pic>
                <p:nvPicPr>
                  <p:cNvPr id="110" name="Picture 109" descr="tile_set_1__tile_1.pdf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47811" y="2872949"/>
                    <a:ext cx="786384" cy="786384"/>
                  </a:xfrm>
                  <a:prstGeom prst="rect">
                    <a:avLst/>
                  </a:prstGeom>
                </p:spPr>
              </p:pic>
              <p:pic>
                <p:nvPicPr>
                  <p:cNvPr id="111" name="Picture 110" descr="tile_set_1__tile_4.pdf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17110" y="2872949"/>
                    <a:ext cx="786384" cy="786384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70" name="Group 69"/>
              <p:cNvGrpSpPr/>
              <p:nvPr/>
            </p:nvGrpSpPr>
            <p:grpSpPr>
              <a:xfrm>
                <a:off x="3962416" y="1271635"/>
                <a:ext cx="740726" cy="3256166"/>
                <a:chOff x="3869710" y="1106430"/>
                <a:chExt cx="1038957" cy="4567161"/>
              </a:xfrm>
            </p:grpSpPr>
            <p:grpSp>
              <p:nvGrpSpPr>
                <p:cNvPr id="82" name="Group 81"/>
                <p:cNvGrpSpPr/>
                <p:nvPr/>
              </p:nvGrpSpPr>
              <p:grpSpPr>
                <a:xfrm>
                  <a:off x="3869710" y="4150952"/>
                  <a:ext cx="516902" cy="1522639"/>
                  <a:chOff x="3067280" y="3115911"/>
                  <a:chExt cx="786384" cy="2316452"/>
                </a:xfrm>
              </p:grpSpPr>
              <p:grpSp>
                <p:nvGrpSpPr>
                  <p:cNvPr id="93" name="Group 92"/>
                  <p:cNvGrpSpPr/>
                  <p:nvPr/>
                </p:nvGrpSpPr>
                <p:grpSpPr>
                  <a:xfrm>
                    <a:off x="3067280" y="3890955"/>
                    <a:ext cx="786384" cy="1541408"/>
                    <a:chOff x="530726" y="1243223"/>
                    <a:chExt cx="786384" cy="1541408"/>
                  </a:xfrm>
                </p:grpSpPr>
                <p:pic>
                  <p:nvPicPr>
                    <p:cNvPr id="95" name="Picture 94" descr="tile_set_1__tile_3.pdf"/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30726" y="1243223"/>
                      <a:ext cx="786384" cy="78638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6" name="Picture 95" descr="tile_set_1__tile_2.pdf"/>
                    <p:cNvPicPr>
                      <a:picLocks noChangeAspect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30726" y="1998247"/>
                      <a:ext cx="786384" cy="786384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94" name="Picture 93" descr="tile_set_1__tile_1.pdf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067280" y="3115911"/>
                    <a:ext cx="786384" cy="78638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83" name="Group 82"/>
                <p:cNvGrpSpPr/>
                <p:nvPr/>
              </p:nvGrpSpPr>
              <p:grpSpPr>
                <a:xfrm>
                  <a:off x="3885169" y="1106430"/>
                  <a:ext cx="1023498" cy="1013190"/>
                  <a:chOff x="4173689" y="4035651"/>
                  <a:chExt cx="1557090" cy="1541408"/>
                </a:xfrm>
              </p:grpSpPr>
              <p:grpSp>
                <p:nvGrpSpPr>
                  <p:cNvPr id="89" name="Group 88"/>
                  <p:cNvGrpSpPr/>
                  <p:nvPr/>
                </p:nvGrpSpPr>
                <p:grpSpPr>
                  <a:xfrm>
                    <a:off x="4173689" y="4035651"/>
                    <a:ext cx="786384" cy="1541408"/>
                    <a:chOff x="530726" y="1243223"/>
                    <a:chExt cx="786384" cy="1541408"/>
                  </a:xfrm>
                </p:grpSpPr>
                <p:pic>
                  <p:nvPicPr>
                    <p:cNvPr id="91" name="Picture 90" descr="tile_set_1__tile_3.pdf"/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30726" y="1243223"/>
                      <a:ext cx="786384" cy="78638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2" name="Picture 91" descr="tile_set_1__tile_2.pdf"/>
                    <p:cNvPicPr>
                      <a:picLocks noChangeAspect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30726" y="1998247"/>
                      <a:ext cx="786384" cy="786384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90" name="Picture 89" descr="tile_set_1__tile_4.pdf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44395" y="4790675"/>
                    <a:ext cx="786384" cy="78638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84" name="Group 83"/>
                <p:cNvGrpSpPr/>
                <p:nvPr/>
              </p:nvGrpSpPr>
              <p:grpSpPr>
                <a:xfrm>
                  <a:off x="3880016" y="2616374"/>
                  <a:ext cx="1023498" cy="1026349"/>
                  <a:chOff x="6094163" y="4015631"/>
                  <a:chExt cx="1557090" cy="1561428"/>
                </a:xfrm>
              </p:grpSpPr>
              <p:grpSp>
                <p:nvGrpSpPr>
                  <p:cNvPr id="85" name="Group 84"/>
                  <p:cNvGrpSpPr/>
                  <p:nvPr/>
                </p:nvGrpSpPr>
                <p:grpSpPr>
                  <a:xfrm>
                    <a:off x="6094163" y="4015631"/>
                    <a:ext cx="786384" cy="1561428"/>
                    <a:chOff x="1754500" y="1211863"/>
                    <a:chExt cx="786384" cy="1561428"/>
                  </a:xfrm>
                </p:grpSpPr>
                <p:pic>
                  <p:nvPicPr>
                    <p:cNvPr id="87" name="Picture 86" descr="tile_set_1__tile_1.pdf"/>
                    <p:cNvPicPr>
                      <a:picLocks noChangeAspect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754500" y="1211863"/>
                      <a:ext cx="786384" cy="78638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8" name="Picture 87" descr="tile_set_1__tile_3.pdf"/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754500" y="1986907"/>
                      <a:ext cx="786384" cy="786384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86" name="Picture 85" descr="tile_set_1__tile_4.pdf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864869" y="4015631"/>
                    <a:ext cx="786384" cy="786384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71" name="Group 70"/>
              <p:cNvGrpSpPr/>
              <p:nvPr/>
            </p:nvGrpSpPr>
            <p:grpSpPr>
              <a:xfrm>
                <a:off x="5320087" y="1608867"/>
                <a:ext cx="731738" cy="2535614"/>
                <a:chOff x="5774005" y="1579438"/>
                <a:chExt cx="1026350" cy="3556500"/>
              </a:xfrm>
            </p:grpSpPr>
            <p:grpSp>
              <p:nvGrpSpPr>
                <p:cNvPr id="72" name="Group 71"/>
                <p:cNvGrpSpPr/>
                <p:nvPr/>
              </p:nvGrpSpPr>
              <p:grpSpPr>
                <a:xfrm>
                  <a:off x="5777781" y="1579438"/>
                  <a:ext cx="1022574" cy="1532945"/>
                  <a:chOff x="5219263" y="5064713"/>
                  <a:chExt cx="1022574" cy="1532945"/>
                </a:xfrm>
              </p:grpSpPr>
              <p:pic>
                <p:nvPicPr>
                  <p:cNvPr id="78" name="Picture 77" descr="tile_set_1__tile_1.pdf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19263" y="5064713"/>
                    <a:ext cx="516902" cy="516902"/>
                  </a:xfrm>
                  <a:prstGeom prst="rect">
                    <a:avLst/>
                  </a:prstGeom>
                </p:spPr>
              </p:pic>
              <p:pic>
                <p:nvPicPr>
                  <p:cNvPr id="79" name="Picture 78" descr="tile_set_1__tile_3.pdf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19263" y="5574161"/>
                    <a:ext cx="516902" cy="516902"/>
                  </a:xfrm>
                  <a:prstGeom prst="rect">
                    <a:avLst/>
                  </a:prstGeom>
                </p:spPr>
              </p:pic>
              <p:pic>
                <p:nvPicPr>
                  <p:cNvPr id="80" name="Picture 79" descr="tile_set_1__tile_4.pdf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724935" y="5064713"/>
                    <a:ext cx="516902" cy="516902"/>
                  </a:xfrm>
                  <a:prstGeom prst="rect">
                    <a:avLst/>
                  </a:prstGeom>
                </p:spPr>
              </p:pic>
              <p:pic>
                <p:nvPicPr>
                  <p:cNvPr id="81" name="Picture 80" descr="tile_set_1__tile_2.pdf"/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20865" y="6080756"/>
                    <a:ext cx="516901" cy="51690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3" name="Group 72"/>
                <p:cNvGrpSpPr/>
                <p:nvPr/>
              </p:nvGrpSpPr>
              <p:grpSpPr>
                <a:xfrm>
                  <a:off x="5774005" y="3602993"/>
                  <a:ext cx="1018896" cy="1532945"/>
                  <a:chOff x="3325731" y="4922620"/>
                  <a:chExt cx="1018896" cy="1532945"/>
                </a:xfrm>
              </p:grpSpPr>
              <p:pic>
                <p:nvPicPr>
                  <p:cNvPr id="74" name="Picture 73" descr="tile_set_1__tile_1.pdf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328582" y="4922620"/>
                    <a:ext cx="516902" cy="516902"/>
                  </a:xfrm>
                  <a:prstGeom prst="rect">
                    <a:avLst/>
                  </a:prstGeom>
                </p:spPr>
              </p:pic>
              <p:pic>
                <p:nvPicPr>
                  <p:cNvPr id="75" name="Picture 74" descr="tile_set_1__tile_3.pdf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328582" y="5432068"/>
                    <a:ext cx="516902" cy="516902"/>
                  </a:xfrm>
                  <a:prstGeom prst="rect">
                    <a:avLst/>
                  </a:prstGeom>
                </p:spPr>
              </p:pic>
              <p:pic>
                <p:nvPicPr>
                  <p:cNvPr id="76" name="Picture 75" descr="tile_set_1__tile_4.pdf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827725" y="5938663"/>
                    <a:ext cx="516902" cy="516902"/>
                  </a:xfrm>
                  <a:prstGeom prst="rect">
                    <a:avLst/>
                  </a:prstGeom>
                </p:spPr>
              </p:pic>
              <p:pic>
                <p:nvPicPr>
                  <p:cNvPr id="77" name="Picture 76" descr="tile_set_1__tile_2.pdf"/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325731" y="5938663"/>
                    <a:ext cx="516902" cy="516902"/>
                  </a:xfrm>
                  <a:prstGeom prst="rect">
                    <a:avLst/>
                  </a:prstGeom>
                </p:spPr>
              </p:pic>
            </p:grpSp>
          </p:grpSp>
        </p:grpSp>
      </p:grpSp>
      <p:grpSp>
        <p:nvGrpSpPr>
          <p:cNvPr id="45" name="Group 44"/>
          <p:cNvGrpSpPr/>
          <p:nvPr/>
        </p:nvGrpSpPr>
        <p:grpSpPr>
          <a:xfrm>
            <a:off x="541113" y="1535705"/>
            <a:ext cx="1109830" cy="2691348"/>
            <a:chOff x="541113" y="1535705"/>
            <a:chExt cx="1109830" cy="2691348"/>
          </a:xfrm>
        </p:grpSpPr>
        <p:sp>
          <p:nvSpPr>
            <p:cNvPr id="126" name="Rectangle 125"/>
            <p:cNvSpPr/>
            <p:nvPr/>
          </p:nvSpPr>
          <p:spPr>
            <a:xfrm>
              <a:off x="541113" y="3681259"/>
              <a:ext cx="545794" cy="545794"/>
            </a:xfrm>
            <a:prstGeom prst="rect">
              <a:avLst/>
            </a:prstGeom>
            <a:solidFill>
              <a:srgbClr val="A0D0DF"/>
            </a:solidFill>
            <a:ln w="508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Gill Sans MT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541113" y="2974425"/>
              <a:ext cx="545794" cy="545794"/>
            </a:xfrm>
            <a:prstGeom prst="rect">
              <a:avLst/>
            </a:prstGeom>
            <a:solidFill>
              <a:srgbClr val="A0D0DF"/>
            </a:solidFill>
            <a:ln w="508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Gill Sans MT"/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541113" y="2244482"/>
              <a:ext cx="545794" cy="545794"/>
            </a:xfrm>
            <a:prstGeom prst="rect">
              <a:avLst/>
            </a:prstGeom>
            <a:solidFill>
              <a:srgbClr val="A0D0DF"/>
            </a:solidFill>
            <a:ln w="508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Gill Sans MT"/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541113" y="1535705"/>
              <a:ext cx="545794" cy="545794"/>
            </a:xfrm>
            <a:prstGeom prst="rect">
              <a:avLst/>
            </a:prstGeom>
            <a:solidFill>
              <a:srgbClr val="A0D0DF"/>
            </a:solidFill>
            <a:ln w="508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Gill Sans MT"/>
              </a:endParaRPr>
            </a:p>
          </p:txBody>
        </p:sp>
        <p:grpSp>
          <p:nvGrpSpPr>
            <p:cNvPr id="118" name="Group 117"/>
            <p:cNvGrpSpPr/>
            <p:nvPr/>
          </p:nvGrpSpPr>
          <p:grpSpPr>
            <a:xfrm>
              <a:off x="625937" y="1621242"/>
              <a:ext cx="378601" cy="2513415"/>
              <a:chOff x="246846" y="1701071"/>
              <a:chExt cx="531033" cy="3525364"/>
            </a:xfrm>
          </p:grpSpPr>
          <p:pic>
            <p:nvPicPr>
              <p:cNvPr id="119" name="Picture 118" descr="tile_set_1__tile_1.pd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846" y="1701071"/>
                <a:ext cx="516902" cy="516902"/>
              </a:xfrm>
              <a:prstGeom prst="rect">
                <a:avLst/>
              </a:prstGeom>
            </p:spPr>
          </p:pic>
          <p:pic>
            <p:nvPicPr>
              <p:cNvPr id="120" name="Picture 119" descr="tile_set_1__tile_3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8852" y="2711741"/>
                <a:ext cx="516902" cy="516902"/>
              </a:xfrm>
              <a:prstGeom prst="rect">
                <a:avLst/>
              </a:prstGeom>
            </p:spPr>
          </p:pic>
          <p:pic>
            <p:nvPicPr>
              <p:cNvPr id="121" name="Picture 120" descr="tile_set_1__tile_4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0977" y="3712428"/>
                <a:ext cx="516902" cy="516902"/>
              </a:xfrm>
              <a:prstGeom prst="rect">
                <a:avLst/>
              </a:prstGeom>
            </p:spPr>
          </p:pic>
          <p:pic>
            <p:nvPicPr>
              <p:cNvPr id="122" name="Picture 121" descr="tile_set_1__tile_2.pd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846" y="4709533"/>
                <a:ext cx="516902" cy="516902"/>
              </a:xfrm>
              <a:prstGeom prst="rect">
                <a:avLst/>
              </a:prstGeom>
            </p:spPr>
          </p:pic>
        </p:grpSp>
        <p:cxnSp>
          <p:nvCxnSpPr>
            <p:cNvPr id="127" name="Straight Arrow Connector 126"/>
            <p:cNvCxnSpPr/>
            <p:nvPr/>
          </p:nvCxnSpPr>
          <p:spPr>
            <a:xfrm>
              <a:off x="1095885" y="1800797"/>
              <a:ext cx="555058" cy="1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>
            <a:xfrm>
              <a:off x="1086907" y="2514114"/>
              <a:ext cx="555058" cy="1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/>
            <p:nvPr/>
          </p:nvCxnSpPr>
          <p:spPr>
            <a:xfrm>
              <a:off x="1095885" y="3238014"/>
              <a:ext cx="555058" cy="1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/>
            <p:nvPr/>
          </p:nvCxnSpPr>
          <p:spPr>
            <a:xfrm>
              <a:off x="1095885" y="3945154"/>
              <a:ext cx="555058" cy="1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52089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96344" y="2073422"/>
            <a:ext cx="2348137" cy="2682708"/>
            <a:chOff x="541113" y="1535705"/>
            <a:chExt cx="2348137" cy="2682708"/>
          </a:xfrm>
        </p:grpSpPr>
        <p:sp>
          <p:nvSpPr>
            <p:cNvPr id="65" name="Rectangle 64"/>
            <p:cNvSpPr/>
            <p:nvPr/>
          </p:nvSpPr>
          <p:spPr>
            <a:xfrm>
              <a:off x="1650941" y="1535705"/>
              <a:ext cx="1238309" cy="2682708"/>
            </a:xfrm>
            <a:prstGeom prst="rect">
              <a:avLst/>
            </a:prstGeom>
            <a:solidFill>
              <a:srgbClr val="A0D0DF"/>
            </a:solidFill>
            <a:ln w="508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Gill Sans MT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939323" y="2321860"/>
              <a:ext cx="731079" cy="1092916"/>
              <a:chOff x="5062527" y="2720549"/>
              <a:chExt cx="1560021" cy="2332132"/>
            </a:xfrm>
          </p:grpSpPr>
          <p:pic>
            <p:nvPicPr>
              <p:cNvPr id="3" name="Picture 2" descr="tile_set_1__tile_1.pd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6865" y="2720549"/>
                <a:ext cx="786384" cy="786384"/>
              </a:xfrm>
              <a:prstGeom prst="rect">
                <a:avLst/>
              </a:prstGeom>
            </p:spPr>
          </p:pic>
          <p:pic>
            <p:nvPicPr>
              <p:cNvPr id="16" name="Picture 15" descr="tile_set_1__tile_3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6865" y="3495593"/>
                <a:ext cx="786384" cy="786384"/>
              </a:xfrm>
              <a:prstGeom prst="rect">
                <a:avLst/>
              </a:prstGeom>
            </p:spPr>
          </p:pic>
          <p:pic>
            <p:nvPicPr>
              <p:cNvPr id="30" name="Picture 29" descr="tile_set_1__tile_4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36164" y="2720549"/>
                <a:ext cx="786384" cy="786384"/>
              </a:xfrm>
              <a:prstGeom prst="rect">
                <a:avLst/>
              </a:prstGeom>
            </p:spPr>
          </p:pic>
          <p:pic>
            <p:nvPicPr>
              <p:cNvPr id="21" name="Picture 20" descr="tile_set_1__tile_4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6231" y="4266297"/>
                <a:ext cx="786384" cy="786384"/>
              </a:xfrm>
              <a:prstGeom prst="rect">
                <a:avLst/>
              </a:prstGeom>
            </p:spPr>
          </p:pic>
          <p:pic>
            <p:nvPicPr>
              <p:cNvPr id="22" name="Picture 21" descr="tile_set_1__tile_2.pd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2527" y="4266297"/>
                <a:ext cx="786384" cy="786384"/>
              </a:xfrm>
              <a:prstGeom prst="rect">
                <a:avLst/>
              </a:prstGeom>
            </p:spPr>
          </p:pic>
        </p:grpSp>
        <p:grpSp>
          <p:nvGrpSpPr>
            <p:cNvPr id="45" name="Group 44"/>
            <p:cNvGrpSpPr/>
            <p:nvPr/>
          </p:nvGrpSpPr>
          <p:grpSpPr>
            <a:xfrm>
              <a:off x="541113" y="1535705"/>
              <a:ext cx="1109830" cy="2682708"/>
              <a:chOff x="541113" y="1535705"/>
              <a:chExt cx="1109830" cy="2682708"/>
            </a:xfrm>
          </p:grpSpPr>
          <p:sp>
            <p:nvSpPr>
              <p:cNvPr id="126" name="Rectangle 125"/>
              <p:cNvSpPr/>
              <p:nvPr/>
            </p:nvSpPr>
            <p:spPr>
              <a:xfrm>
                <a:off x="541113" y="3672619"/>
                <a:ext cx="545794" cy="545794"/>
              </a:xfrm>
              <a:prstGeom prst="rect">
                <a:avLst/>
              </a:prstGeom>
              <a:solidFill>
                <a:srgbClr val="A0D0DF"/>
              </a:solidFill>
              <a:ln w="508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Gill Sans MT"/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541113" y="2974425"/>
                <a:ext cx="545794" cy="545794"/>
              </a:xfrm>
              <a:prstGeom prst="rect">
                <a:avLst/>
              </a:prstGeom>
              <a:solidFill>
                <a:srgbClr val="A0D0DF"/>
              </a:solidFill>
              <a:ln w="508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Gill Sans MT"/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541113" y="2244482"/>
                <a:ext cx="545794" cy="545794"/>
              </a:xfrm>
              <a:prstGeom prst="rect">
                <a:avLst/>
              </a:prstGeom>
              <a:solidFill>
                <a:srgbClr val="A0D0DF"/>
              </a:solidFill>
              <a:ln w="508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Gill Sans MT"/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541113" y="1535705"/>
                <a:ext cx="545794" cy="545794"/>
              </a:xfrm>
              <a:prstGeom prst="rect">
                <a:avLst/>
              </a:prstGeom>
              <a:solidFill>
                <a:srgbClr val="A0D0DF"/>
              </a:solidFill>
              <a:ln w="508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Gill Sans MT"/>
                </a:endParaRPr>
              </a:p>
            </p:txBody>
          </p:sp>
          <p:grpSp>
            <p:nvGrpSpPr>
              <p:cNvPr id="118" name="Group 117"/>
              <p:cNvGrpSpPr/>
              <p:nvPr/>
            </p:nvGrpSpPr>
            <p:grpSpPr>
              <a:xfrm>
                <a:off x="625937" y="1621242"/>
                <a:ext cx="378601" cy="2504775"/>
                <a:chOff x="246846" y="1701071"/>
                <a:chExt cx="531033" cy="3513245"/>
              </a:xfrm>
            </p:grpSpPr>
            <p:pic>
              <p:nvPicPr>
                <p:cNvPr id="119" name="Picture 118" descr="tile_set_1__tile_1.pdf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6846" y="1701071"/>
                  <a:ext cx="516902" cy="516902"/>
                </a:xfrm>
                <a:prstGeom prst="rect">
                  <a:avLst/>
                </a:prstGeom>
              </p:spPr>
            </p:pic>
            <p:pic>
              <p:nvPicPr>
                <p:cNvPr id="120" name="Picture 119" descr="tile_set_1__tile_3.pdf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8852" y="2711741"/>
                  <a:ext cx="516902" cy="516902"/>
                </a:xfrm>
                <a:prstGeom prst="rect">
                  <a:avLst/>
                </a:prstGeom>
              </p:spPr>
            </p:pic>
            <p:pic>
              <p:nvPicPr>
                <p:cNvPr id="121" name="Picture 120" descr="tile_set_1__tile_4.pdf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0977" y="3712428"/>
                  <a:ext cx="516902" cy="516902"/>
                </a:xfrm>
                <a:prstGeom prst="rect">
                  <a:avLst/>
                </a:prstGeom>
              </p:spPr>
            </p:pic>
            <p:pic>
              <p:nvPicPr>
                <p:cNvPr id="122" name="Picture 121" descr="tile_set_1__tile_2.pdf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6846" y="4697414"/>
                  <a:ext cx="516902" cy="516902"/>
                </a:xfrm>
                <a:prstGeom prst="rect">
                  <a:avLst/>
                </a:prstGeom>
              </p:spPr>
            </p:pic>
          </p:grpSp>
          <p:cxnSp>
            <p:nvCxnSpPr>
              <p:cNvPr id="127" name="Straight Arrow Connector 126"/>
              <p:cNvCxnSpPr/>
              <p:nvPr/>
            </p:nvCxnSpPr>
            <p:spPr>
              <a:xfrm>
                <a:off x="1095885" y="1800797"/>
                <a:ext cx="555058" cy="1"/>
              </a:xfrm>
              <a:prstGeom prst="straightConnector1">
                <a:avLst/>
              </a:prstGeom>
              <a:ln w="31750">
                <a:solidFill>
                  <a:schemeClr val="bg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Arrow Connector 127"/>
              <p:cNvCxnSpPr/>
              <p:nvPr/>
            </p:nvCxnSpPr>
            <p:spPr>
              <a:xfrm>
                <a:off x="1086907" y="2514114"/>
                <a:ext cx="555058" cy="1"/>
              </a:xfrm>
              <a:prstGeom prst="straightConnector1">
                <a:avLst/>
              </a:prstGeom>
              <a:ln w="31750">
                <a:solidFill>
                  <a:schemeClr val="bg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Arrow Connector 128"/>
              <p:cNvCxnSpPr/>
              <p:nvPr/>
            </p:nvCxnSpPr>
            <p:spPr>
              <a:xfrm>
                <a:off x="1095885" y="3238014"/>
                <a:ext cx="555058" cy="1"/>
              </a:xfrm>
              <a:prstGeom prst="straightConnector1">
                <a:avLst/>
              </a:prstGeom>
              <a:ln w="31750">
                <a:solidFill>
                  <a:schemeClr val="bg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Arrow Connector 129"/>
              <p:cNvCxnSpPr/>
              <p:nvPr/>
            </p:nvCxnSpPr>
            <p:spPr>
              <a:xfrm>
                <a:off x="1095885" y="3936514"/>
                <a:ext cx="555058" cy="1"/>
              </a:xfrm>
              <a:prstGeom prst="straightConnector1">
                <a:avLst/>
              </a:prstGeom>
              <a:ln w="31750">
                <a:solidFill>
                  <a:schemeClr val="bg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4"/>
          <p:cNvGrpSpPr/>
          <p:nvPr/>
        </p:nvGrpSpPr>
        <p:grpSpPr>
          <a:xfrm>
            <a:off x="634976" y="1924827"/>
            <a:ext cx="7799974" cy="4063158"/>
            <a:chOff x="634976" y="1924827"/>
            <a:chExt cx="7799974" cy="4063158"/>
          </a:xfrm>
        </p:grpSpPr>
        <p:sp>
          <p:nvSpPr>
            <p:cNvPr id="25" name="Rectangle 24"/>
            <p:cNvSpPr/>
            <p:nvPr/>
          </p:nvSpPr>
          <p:spPr>
            <a:xfrm>
              <a:off x="3819768" y="1924827"/>
              <a:ext cx="824398" cy="2975348"/>
            </a:xfrm>
            <a:prstGeom prst="rect">
              <a:avLst/>
            </a:prstGeom>
            <a:noFill/>
            <a:ln w="50800">
              <a:solidFill>
                <a:schemeClr val="bg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34976" y="4972322"/>
              <a:ext cx="77999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 smtClean="0"/>
                <a:t>Size</a:t>
              </a:r>
              <a:endParaRPr lang="en-US" sz="6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16720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4878875" y="3126161"/>
            <a:ext cx="3933988" cy="3609163"/>
            <a:chOff x="4878875" y="3126161"/>
            <a:chExt cx="3933988" cy="3609163"/>
          </a:xfrm>
        </p:grpSpPr>
        <p:grpSp>
          <p:nvGrpSpPr>
            <p:cNvPr id="20" name="Group 19"/>
            <p:cNvGrpSpPr/>
            <p:nvPr/>
          </p:nvGrpSpPr>
          <p:grpSpPr>
            <a:xfrm rot="16200000">
              <a:off x="6017756" y="5993480"/>
              <a:ext cx="741844" cy="741844"/>
              <a:chOff x="283927" y="4350435"/>
              <a:chExt cx="741844" cy="741844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283927" y="4350435"/>
                <a:ext cx="741844" cy="741844"/>
              </a:xfrm>
              <a:prstGeom prst="rect">
                <a:avLst/>
              </a:prstGeom>
              <a:solidFill>
                <a:srgbClr val="A0D0DF"/>
              </a:solidFill>
              <a:ln w="508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Gill Sans MT"/>
                </a:endParaRPr>
              </a:p>
            </p:txBody>
          </p:sp>
          <p:pic>
            <p:nvPicPr>
              <p:cNvPr id="52" name="Picture 51" descr="tile_set_1__tile_3.pd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60" y="4452238"/>
                <a:ext cx="537879" cy="537879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 rot="16200000">
              <a:off x="6954699" y="5993480"/>
              <a:ext cx="741844" cy="741844"/>
              <a:chOff x="283927" y="5221462"/>
              <a:chExt cx="741844" cy="741844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283927" y="5221462"/>
                <a:ext cx="741844" cy="741844"/>
              </a:xfrm>
              <a:prstGeom prst="rect">
                <a:avLst/>
              </a:prstGeom>
              <a:solidFill>
                <a:srgbClr val="A0D0DF"/>
              </a:solidFill>
              <a:ln w="508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Gill Sans MT"/>
                </a:endParaRPr>
              </a:p>
            </p:txBody>
          </p:sp>
          <p:pic>
            <p:nvPicPr>
              <p:cNvPr id="53" name="Picture 52" descr="tile_set_1__tile_4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8571" y="5318252"/>
                <a:ext cx="537879" cy="537879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 rot="16200000">
              <a:off x="7905033" y="5993343"/>
              <a:ext cx="741844" cy="741844"/>
              <a:chOff x="284064" y="6083283"/>
              <a:chExt cx="741844" cy="741844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284064" y="6083283"/>
                <a:ext cx="741844" cy="741844"/>
              </a:xfrm>
              <a:prstGeom prst="rect">
                <a:avLst/>
              </a:prstGeom>
              <a:solidFill>
                <a:srgbClr val="A0D0DF"/>
              </a:solidFill>
              <a:ln w="508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Gill Sans MT"/>
                </a:endParaRPr>
              </a:p>
            </p:txBody>
          </p:sp>
          <p:pic>
            <p:nvPicPr>
              <p:cNvPr id="54" name="Picture 53" descr="tile_set_1__tile_2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833" y="6178856"/>
                <a:ext cx="537879" cy="537879"/>
              </a:xfrm>
              <a:prstGeom prst="rect">
                <a:avLst/>
              </a:prstGeom>
            </p:spPr>
          </p:pic>
        </p:grpSp>
        <p:cxnSp>
          <p:nvCxnSpPr>
            <p:cNvPr id="80" name="Straight Arrow Connector 79"/>
            <p:cNvCxnSpPr>
              <a:stCxn id="25" idx="3"/>
            </p:cNvCxnSpPr>
            <p:nvPr/>
          </p:nvCxnSpPr>
          <p:spPr>
            <a:xfrm flipV="1">
              <a:off x="6388678" y="4766697"/>
              <a:ext cx="0" cy="1226783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26" idx="3"/>
            </p:cNvCxnSpPr>
            <p:nvPr/>
          </p:nvCxnSpPr>
          <p:spPr>
            <a:xfrm flipV="1">
              <a:off x="7325621" y="4766698"/>
              <a:ext cx="0" cy="1226782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27" idx="3"/>
            </p:cNvCxnSpPr>
            <p:nvPr/>
          </p:nvCxnSpPr>
          <p:spPr>
            <a:xfrm flipV="1">
              <a:off x="8275955" y="4766697"/>
              <a:ext cx="0" cy="1226646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88" idx="3"/>
            </p:cNvCxnSpPr>
            <p:nvPr/>
          </p:nvCxnSpPr>
          <p:spPr>
            <a:xfrm flipV="1">
              <a:off x="5445177" y="4766698"/>
              <a:ext cx="0" cy="1226645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28" descr="tile_set_2__assembly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313047" y="3001745"/>
              <a:ext cx="1049410" cy="1574115"/>
            </a:xfrm>
            <a:prstGeom prst="rect">
              <a:avLst/>
            </a:prstGeom>
          </p:spPr>
        </p:pic>
        <p:grpSp>
          <p:nvGrpSpPr>
            <p:cNvPr id="34" name="Group 33"/>
            <p:cNvGrpSpPr/>
            <p:nvPr/>
          </p:nvGrpSpPr>
          <p:grpSpPr>
            <a:xfrm rot="16200000">
              <a:off x="5074255" y="5993343"/>
              <a:ext cx="741844" cy="741844"/>
              <a:chOff x="284064" y="3585243"/>
              <a:chExt cx="741844" cy="741844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284064" y="3585243"/>
                <a:ext cx="741844" cy="741844"/>
              </a:xfrm>
              <a:prstGeom prst="rect">
                <a:avLst/>
              </a:prstGeom>
              <a:solidFill>
                <a:srgbClr val="A0D0DF"/>
              </a:solidFill>
              <a:ln w="508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Gill Sans MT"/>
                </a:endParaRPr>
              </a:p>
            </p:txBody>
          </p:sp>
          <p:pic>
            <p:nvPicPr>
              <p:cNvPr id="31" name="Picture 30" descr="tile_set_2__tile_1.pdf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8708" y="3684170"/>
                <a:ext cx="533392" cy="533392"/>
              </a:xfrm>
              <a:prstGeom prst="rect">
                <a:avLst/>
              </a:prstGeom>
            </p:spPr>
          </p:pic>
        </p:grpSp>
        <p:sp>
          <p:nvSpPr>
            <p:cNvPr id="65" name="Rectangle 64"/>
            <p:cNvSpPr/>
            <p:nvPr/>
          </p:nvSpPr>
          <p:spPr>
            <a:xfrm rot="16200000">
              <a:off x="6030485" y="1974551"/>
              <a:ext cx="1630768" cy="3933988"/>
            </a:xfrm>
            <a:prstGeom prst="rect">
              <a:avLst/>
            </a:prstGeom>
            <a:solidFill>
              <a:srgbClr val="A0D0DF"/>
            </a:solidFill>
            <a:ln w="508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Gill Sans MT"/>
              </a:endParaRPr>
            </a:p>
          </p:txBody>
        </p:sp>
        <p:pic>
          <p:nvPicPr>
            <p:cNvPr id="57" name="Picture 56" descr="tile_set_2__assembly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295357" y="3138650"/>
              <a:ext cx="1049409" cy="1574114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325527" y="3126160"/>
            <a:ext cx="3933988" cy="3599678"/>
            <a:chOff x="325527" y="3126160"/>
            <a:chExt cx="3933988" cy="3599678"/>
          </a:xfrm>
        </p:grpSpPr>
        <p:grpSp>
          <p:nvGrpSpPr>
            <p:cNvPr id="112" name="Group 111"/>
            <p:cNvGrpSpPr/>
            <p:nvPr/>
          </p:nvGrpSpPr>
          <p:grpSpPr>
            <a:xfrm rot="16200000">
              <a:off x="516615" y="5983857"/>
              <a:ext cx="741844" cy="741844"/>
              <a:chOff x="284064" y="3482619"/>
              <a:chExt cx="741844" cy="741844"/>
            </a:xfrm>
          </p:grpSpPr>
          <p:sp>
            <p:nvSpPr>
              <p:cNvPr id="126" name="Rectangle 125"/>
              <p:cNvSpPr/>
              <p:nvPr/>
            </p:nvSpPr>
            <p:spPr>
              <a:xfrm>
                <a:off x="284064" y="3482619"/>
                <a:ext cx="741844" cy="741844"/>
              </a:xfrm>
              <a:prstGeom prst="rect">
                <a:avLst/>
              </a:prstGeom>
              <a:solidFill>
                <a:srgbClr val="A0D0DF"/>
              </a:solidFill>
              <a:ln w="508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Gill Sans MT"/>
                </a:endParaRPr>
              </a:p>
            </p:txBody>
          </p:sp>
          <p:pic>
            <p:nvPicPr>
              <p:cNvPr id="127" name="Picture 126" descr="tile_set_1__tile_1.pdf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5502" y="3584601"/>
                <a:ext cx="537879" cy="537879"/>
              </a:xfrm>
              <a:prstGeom prst="rect">
                <a:avLst/>
              </a:prstGeom>
            </p:spPr>
          </p:pic>
        </p:grpSp>
        <p:grpSp>
          <p:nvGrpSpPr>
            <p:cNvPr id="113" name="Group 112"/>
            <p:cNvGrpSpPr/>
            <p:nvPr/>
          </p:nvGrpSpPr>
          <p:grpSpPr>
            <a:xfrm rot="16200000">
              <a:off x="1469885" y="5983994"/>
              <a:ext cx="741844" cy="741844"/>
              <a:chOff x="283927" y="4350435"/>
              <a:chExt cx="741844" cy="741844"/>
            </a:xfrm>
          </p:grpSpPr>
          <p:sp>
            <p:nvSpPr>
              <p:cNvPr id="124" name="Rectangle 123"/>
              <p:cNvSpPr/>
              <p:nvPr/>
            </p:nvSpPr>
            <p:spPr>
              <a:xfrm>
                <a:off x="283927" y="4350435"/>
                <a:ext cx="741844" cy="741844"/>
              </a:xfrm>
              <a:prstGeom prst="rect">
                <a:avLst/>
              </a:prstGeom>
              <a:solidFill>
                <a:srgbClr val="A0D0DF"/>
              </a:solidFill>
              <a:ln w="508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Gill Sans MT"/>
                </a:endParaRPr>
              </a:p>
            </p:txBody>
          </p:sp>
          <p:pic>
            <p:nvPicPr>
              <p:cNvPr id="125" name="Picture 124" descr="tile_set_1__tile_3.pd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60" y="4452238"/>
                <a:ext cx="537879" cy="537879"/>
              </a:xfrm>
              <a:prstGeom prst="rect">
                <a:avLst/>
              </a:prstGeom>
            </p:spPr>
          </p:pic>
        </p:grpSp>
        <p:grpSp>
          <p:nvGrpSpPr>
            <p:cNvPr id="114" name="Group 113"/>
            <p:cNvGrpSpPr/>
            <p:nvPr/>
          </p:nvGrpSpPr>
          <p:grpSpPr>
            <a:xfrm rot="16200000">
              <a:off x="2416597" y="5983994"/>
              <a:ext cx="741844" cy="741844"/>
              <a:chOff x="283927" y="5221462"/>
              <a:chExt cx="741844" cy="741844"/>
            </a:xfrm>
          </p:grpSpPr>
          <p:sp>
            <p:nvSpPr>
              <p:cNvPr id="122" name="Rectangle 121"/>
              <p:cNvSpPr/>
              <p:nvPr/>
            </p:nvSpPr>
            <p:spPr>
              <a:xfrm>
                <a:off x="283927" y="5221462"/>
                <a:ext cx="741844" cy="741844"/>
              </a:xfrm>
              <a:prstGeom prst="rect">
                <a:avLst/>
              </a:prstGeom>
              <a:solidFill>
                <a:srgbClr val="A0D0DF"/>
              </a:solidFill>
              <a:ln w="508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Gill Sans MT"/>
                </a:endParaRPr>
              </a:p>
            </p:txBody>
          </p:sp>
          <p:pic>
            <p:nvPicPr>
              <p:cNvPr id="123" name="Picture 122" descr="tile_set_1__tile_4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8571" y="5318252"/>
                <a:ext cx="537879" cy="537879"/>
              </a:xfrm>
              <a:prstGeom prst="rect">
                <a:avLst/>
              </a:prstGeom>
            </p:spPr>
          </p:pic>
        </p:grpSp>
        <p:cxnSp>
          <p:nvCxnSpPr>
            <p:cNvPr id="116" name="Straight Arrow Connector 115"/>
            <p:cNvCxnSpPr/>
            <p:nvPr/>
          </p:nvCxnSpPr>
          <p:spPr>
            <a:xfrm flipH="1" flipV="1">
              <a:off x="1866462" y="4756928"/>
              <a:ext cx="1" cy="1227066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 flipV="1">
              <a:off x="2761863" y="4756928"/>
              <a:ext cx="0" cy="1227066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>
              <a:stCxn id="120" idx="3"/>
            </p:cNvCxnSpPr>
            <p:nvPr/>
          </p:nvCxnSpPr>
          <p:spPr>
            <a:xfrm flipV="1">
              <a:off x="3728084" y="4756929"/>
              <a:ext cx="0" cy="1226928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stCxn id="126" idx="3"/>
            </p:cNvCxnSpPr>
            <p:nvPr/>
          </p:nvCxnSpPr>
          <p:spPr>
            <a:xfrm flipV="1">
              <a:off x="887537" y="4756928"/>
              <a:ext cx="0" cy="1226929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/>
            <p:cNvGrpSpPr/>
            <p:nvPr/>
          </p:nvGrpSpPr>
          <p:grpSpPr>
            <a:xfrm>
              <a:off x="325527" y="3126160"/>
              <a:ext cx="3933988" cy="1630768"/>
              <a:chOff x="940974" y="2989394"/>
              <a:chExt cx="3933988" cy="1630768"/>
            </a:xfrm>
          </p:grpSpPr>
          <p:sp>
            <p:nvSpPr>
              <p:cNvPr id="110" name="Rectangle 109"/>
              <p:cNvSpPr/>
              <p:nvPr/>
            </p:nvSpPr>
            <p:spPr>
              <a:xfrm rot="16200000">
                <a:off x="2092584" y="1837784"/>
                <a:ext cx="1630768" cy="3933988"/>
              </a:xfrm>
              <a:prstGeom prst="rect">
                <a:avLst/>
              </a:prstGeom>
              <a:solidFill>
                <a:srgbClr val="A0D0DF"/>
              </a:solidFill>
              <a:ln w="508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Gill Sans MT"/>
                </a:endParaRPr>
              </a:p>
            </p:txBody>
          </p:sp>
          <p:pic>
            <p:nvPicPr>
              <p:cNvPr id="30" name="Picture 29" descr="tile_set_3__assembly.pdf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2357455" y="3001883"/>
                <a:ext cx="1049409" cy="1574114"/>
              </a:xfrm>
              <a:prstGeom prst="rect">
                <a:avLst/>
              </a:prstGeom>
            </p:spPr>
          </p:pic>
        </p:grpSp>
        <p:grpSp>
          <p:nvGrpSpPr>
            <p:cNvPr id="33" name="Group 32"/>
            <p:cNvGrpSpPr/>
            <p:nvPr/>
          </p:nvGrpSpPr>
          <p:grpSpPr>
            <a:xfrm rot="16200000">
              <a:off x="3357162" y="5983857"/>
              <a:ext cx="741844" cy="741844"/>
              <a:chOff x="284201" y="2541308"/>
              <a:chExt cx="741844" cy="741844"/>
            </a:xfrm>
          </p:grpSpPr>
          <p:sp>
            <p:nvSpPr>
              <p:cNvPr id="120" name="Rectangle 119"/>
              <p:cNvSpPr/>
              <p:nvPr/>
            </p:nvSpPr>
            <p:spPr>
              <a:xfrm>
                <a:off x="284201" y="2541308"/>
                <a:ext cx="741844" cy="741844"/>
              </a:xfrm>
              <a:prstGeom prst="rect">
                <a:avLst/>
              </a:prstGeom>
              <a:solidFill>
                <a:srgbClr val="A0D0DF"/>
              </a:solidFill>
              <a:ln w="508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Gill Sans MT"/>
                </a:endParaRPr>
              </a:p>
            </p:txBody>
          </p:sp>
          <p:pic>
            <p:nvPicPr>
              <p:cNvPr id="32" name="Picture 31" descr="tile_set_3__tile_2.pdf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5502" y="2643300"/>
                <a:ext cx="536598" cy="536598"/>
              </a:xfrm>
              <a:prstGeom prst="rect">
                <a:avLst/>
              </a:prstGeom>
            </p:spPr>
          </p:pic>
        </p:grpSp>
      </p:grpSp>
      <p:grpSp>
        <p:nvGrpSpPr>
          <p:cNvPr id="56" name="Group 55"/>
          <p:cNvGrpSpPr/>
          <p:nvPr/>
        </p:nvGrpSpPr>
        <p:grpSpPr>
          <a:xfrm>
            <a:off x="2652190" y="132661"/>
            <a:ext cx="3889561" cy="2993499"/>
            <a:chOff x="2652190" y="132661"/>
            <a:chExt cx="3889561" cy="2993499"/>
          </a:xfrm>
        </p:grpSpPr>
        <p:cxnSp>
          <p:nvCxnSpPr>
            <p:cNvPr id="43" name="Straight Arrow Connector 42"/>
            <p:cNvCxnSpPr/>
            <p:nvPr/>
          </p:nvCxnSpPr>
          <p:spPr>
            <a:xfrm flipV="1">
              <a:off x="6194542" y="1886486"/>
              <a:ext cx="0" cy="1239674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/>
            <p:cNvGrpSpPr/>
            <p:nvPr/>
          </p:nvGrpSpPr>
          <p:grpSpPr>
            <a:xfrm rot="16200000">
              <a:off x="3730340" y="-945489"/>
              <a:ext cx="1733262" cy="3889561"/>
              <a:chOff x="7340574" y="1651511"/>
              <a:chExt cx="1733262" cy="3889561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7340574" y="1651511"/>
                <a:ext cx="1733262" cy="3889561"/>
              </a:xfrm>
              <a:prstGeom prst="rect">
                <a:avLst/>
              </a:prstGeom>
              <a:solidFill>
                <a:srgbClr val="A0D0DF"/>
              </a:solidFill>
              <a:ln w="508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Gill Sans MT"/>
                </a:endParaRPr>
              </a:p>
            </p:txBody>
          </p:sp>
          <p:pic>
            <p:nvPicPr>
              <p:cNvPr id="47" name="Picture 46" descr="tile_set_3__assembly.pdf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88808" y="1996334"/>
                <a:ext cx="1045844" cy="3137532"/>
              </a:xfrm>
              <a:prstGeom prst="rect">
                <a:avLst/>
              </a:prstGeom>
            </p:spPr>
          </p:pic>
        </p:grpSp>
        <p:cxnSp>
          <p:nvCxnSpPr>
            <p:cNvPr id="45" name="Straight Arrow Connector 44"/>
            <p:cNvCxnSpPr/>
            <p:nvPr/>
          </p:nvCxnSpPr>
          <p:spPr>
            <a:xfrm flipV="1">
              <a:off x="3041214" y="1865925"/>
              <a:ext cx="12556" cy="1260235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7232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103" descr="tile_set_2__assembl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1320" y="2708220"/>
            <a:ext cx="563232" cy="844849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115887" y="4922032"/>
            <a:ext cx="8880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Staged self</a:t>
            </a:r>
            <a:r>
              <a:rPr lang="en-US" sz="4800" dirty="0" smtClean="0"/>
              <a:t>-assembly</a:t>
            </a:r>
            <a:endParaRPr lang="en-US" sz="4800" dirty="0"/>
          </a:p>
        </p:txBody>
      </p:sp>
      <p:grpSp>
        <p:nvGrpSpPr>
          <p:cNvPr id="48" name="Group 47"/>
          <p:cNvGrpSpPr/>
          <p:nvPr/>
        </p:nvGrpSpPr>
        <p:grpSpPr>
          <a:xfrm>
            <a:off x="2239105" y="1096283"/>
            <a:ext cx="4552483" cy="3541571"/>
            <a:chOff x="325527" y="132661"/>
            <a:chExt cx="8487337" cy="6602663"/>
          </a:xfrm>
        </p:grpSpPr>
        <p:grpSp>
          <p:nvGrpSpPr>
            <p:cNvPr id="49" name="Group 48"/>
            <p:cNvGrpSpPr/>
            <p:nvPr/>
          </p:nvGrpSpPr>
          <p:grpSpPr>
            <a:xfrm>
              <a:off x="325527" y="3126160"/>
              <a:ext cx="3933988" cy="3599678"/>
              <a:chOff x="325527" y="3126160"/>
              <a:chExt cx="3933988" cy="3599678"/>
            </a:xfrm>
          </p:grpSpPr>
          <p:grpSp>
            <p:nvGrpSpPr>
              <p:cNvPr id="84" name="Group 83"/>
              <p:cNvGrpSpPr/>
              <p:nvPr/>
            </p:nvGrpSpPr>
            <p:grpSpPr>
              <a:xfrm rot="16200000">
                <a:off x="516615" y="5983857"/>
                <a:ext cx="741844" cy="741844"/>
                <a:chOff x="284064" y="3482619"/>
                <a:chExt cx="741844" cy="741844"/>
              </a:xfrm>
            </p:grpSpPr>
            <p:sp>
              <p:nvSpPr>
                <p:cNvPr id="102" name="Rectangle 101"/>
                <p:cNvSpPr/>
                <p:nvPr/>
              </p:nvSpPr>
              <p:spPr>
                <a:xfrm>
                  <a:off x="284064" y="3482619"/>
                  <a:ext cx="741844" cy="741844"/>
                </a:xfrm>
                <a:prstGeom prst="rect">
                  <a:avLst/>
                </a:prstGeom>
                <a:solidFill>
                  <a:srgbClr val="A0D0DF"/>
                </a:solidFill>
                <a:ln w="50800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  <a:latin typeface="Gill Sans MT"/>
                  </a:endParaRPr>
                </a:p>
              </p:txBody>
            </p:sp>
            <p:pic>
              <p:nvPicPr>
                <p:cNvPr id="103" name="Picture 102" descr="tile_set_1__tile_1.pdf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5502" y="3584601"/>
                  <a:ext cx="537879" cy="537879"/>
                </a:xfrm>
                <a:prstGeom prst="rect">
                  <a:avLst/>
                </a:prstGeom>
              </p:spPr>
            </p:pic>
          </p:grpSp>
          <p:grpSp>
            <p:nvGrpSpPr>
              <p:cNvPr id="85" name="Group 84"/>
              <p:cNvGrpSpPr/>
              <p:nvPr/>
            </p:nvGrpSpPr>
            <p:grpSpPr>
              <a:xfrm rot="16200000">
                <a:off x="1469885" y="5983994"/>
                <a:ext cx="741844" cy="741844"/>
                <a:chOff x="283927" y="4350435"/>
                <a:chExt cx="741844" cy="741844"/>
              </a:xfrm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283927" y="4350435"/>
                  <a:ext cx="741844" cy="741844"/>
                </a:xfrm>
                <a:prstGeom prst="rect">
                  <a:avLst/>
                </a:prstGeom>
                <a:solidFill>
                  <a:srgbClr val="A0D0DF"/>
                </a:solidFill>
                <a:ln w="50800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  <a:latin typeface="Gill Sans MT"/>
                  </a:endParaRPr>
                </a:p>
              </p:txBody>
            </p:sp>
            <p:pic>
              <p:nvPicPr>
                <p:cNvPr id="101" name="Picture 100" descr="tile_set_1__tile_3.pdf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6360" y="4452238"/>
                  <a:ext cx="537879" cy="537879"/>
                </a:xfrm>
                <a:prstGeom prst="rect">
                  <a:avLst/>
                </a:prstGeom>
              </p:spPr>
            </p:pic>
          </p:grpSp>
          <p:grpSp>
            <p:nvGrpSpPr>
              <p:cNvPr id="86" name="Group 85"/>
              <p:cNvGrpSpPr/>
              <p:nvPr/>
            </p:nvGrpSpPr>
            <p:grpSpPr>
              <a:xfrm rot="16200000">
                <a:off x="2416597" y="5983994"/>
                <a:ext cx="741844" cy="741844"/>
                <a:chOff x="283927" y="5221462"/>
                <a:chExt cx="741844" cy="741844"/>
              </a:xfrm>
            </p:grpSpPr>
            <p:sp>
              <p:nvSpPr>
                <p:cNvPr id="98" name="Rectangle 97"/>
                <p:cNvSpPr/>
                <p:nvPr/>
              </p:nvSpPr>
              <p:spPr>
                <a:xfrm>
                  <a:off x="283927" y="5221462"/>
                  <a:ext cx="741844" cy="741844"/>
                </a:xfrm>
                <a:prstGeom prst="rect">
                  <a:avLst/>
                </a:prstGeom>
                <a:solidFill>
                  <a:srgbClr val="A0D0DF"/>
                </a:solidFill>
                <a:ln w="50800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  <a:latin typeface="Gill Sans MT"/>
                  </a:endParaRPr>
                </a:p>
              </p:txBody>
            </p:sp>
            <p:pic>
              <p:nvPicPr>
                <p:cNvPr id="99" name="Picture 98" descr="tile_set_1__tile_4.pdf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8571" y="5318252"/>
                  <a:ext cx="537879" cy="537879"/>
                </a:xfrm>
                <a:prstGeom prst="rect">
                  <a:avLst/>
                </a:prstGeom>
              </p:spPr>
            </p:pic>
          </p:grpSp>
          <p:cxnSp>
            <p:nvCxnSpPr>
              <p:cNvPr id="87" name="Straight Arrow Connector 86"/>
              <p:cNvCxnSpPr/>
              <p:nvPr/>
            </p:nvCxnSpPr>
            <p:spPr>
              <a:xfrm flipH="1" flipV="1">
                <a:off x="1866462" y="4756928"/>
                <a:ext cx="1" cy="1227066"/>
              </a:xfrm>
              <a:prstGeom prst="straightConnector1">
                <a:avLst/>
              </a:prstGeom>
              <a:ln w="31750">
                <a:solidFill>
                  <a:schemeClr val="bg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/>
              <p:cNvCxnSpPr/>
              <p:nvPr/>
            </p:nvCxnSpPr>
            <p:spPr>
              <a:xfrm flipV="1">
                <a:off x="2761863" y="4756928"/>
                <a:ext cx="0" cy="1227066"/>
              </a:xfrm>
              <a:prstGeom prst="straightConnector1">
                <a:avLst/>
              </a:prstGeom>
              <a:ln w="31750">
                <a:solidFill>
                  <a:schemeClr val="bg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/>
              <p:cNvCxnSpPr>
                <a:stCxn id="94" idx="3"/>
              </p:cNvCxnSpPr>
              <p:nvPr/>
            </p:nvCxnSpPr>
            <p:spPr>
              <a:xfrm flipV="1">
                <a:off x="3728084" y="4756929"/>
                <a:ext cx="0" cy="1226928"/>
              </a:xfrm>
              <a:prstGeom prst="straightConnector1">
                <a:avLst/>
              </a:prstGeom>
              <a:ln w="31750">
                <a:solidFill>
                  <a:schemeClr val="bg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/>
              <p:cNvCxnSpPr>
                <a:stCxn id="102" idx="3"/>
              </p:cNvCxnSpPr>
              <p:nvPr/>
            </p:nvCxnSpPr>
            <p:spPr>
              <a:xfrm flipV="1">
                <a:off x="887537" y="4756928"/>
                <a:ext cx="0" cy="1226929"/>
              </a:xfrm>
              <a:prstGeom prst="straightConnector1">
                <a:avLst/>
              </a:prstGeom>
              <a:ln w="31750">
                <a:solidFill>
                  <a:schemeClr val="bg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2" name="Group 91"/>
              <p:cNvGrpSpPr/>
              <p:nvPr/>
            </p:nvGrpSpPr>
            <p:grpSpPr>
              <a:xfrm>
                <a:off x="325527" y="3126160"/>
                <a:ext cx="3933988" cy="1630768"/>
                <a:chOff x="940974" y="2989394"/>
                <a:chExt cx="3933988" cy="1630768"/>
              </a:xfrm>
            </p:grpSpPr>
            <p:sp>
              <p:nvSpPr>
                <p:cNvPr id="96" name="Rectangle 95"/>
                <p:cNvSpPr/>
                <p:nvPr/>
              </p:nvSpPr>
              <p:spPr>
                <a:xfrm rot="16200000">
                  <a:off x="2092584" y="1837784"/>
                  <a:ext cx="1630768" cy="3933988"/>
                </a:xfrm>
                <a:prstGeom prst="rect">
                  <a:avLst/>
                </a:prstGeom>
                <a:solidFill>
                  <a:srgbClr val="A0D0DF"/>
                </a:solidFill>
                <a:ln w="50800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  <a:latin typeface="Gill Sans MT"/>
                  </a:endParaRPr>
                </a:p>
              </p:txBody>
            </p:sp>
            <p:pic>
              <p:nvPicPr>
                <p:cNvPr id="97" name="Picture 96" descr="tile_set_3__assembly.pdf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357455" y="3001883"/>
                  <a:ext cx="1049409" cy="1574114"/>
                </a:xfrm>
                <a:prstGeom prst="rect">
                  <a:avLst/>
                </a:prstGeom>
              </p:spPr>
            </p:pic>
          </p:grpSp>
          <p:grpSp>
            <p:nvGrpSpPr>
              <p:cNvPr id="93" name="Group 92"/>
              <p:cNvGrpSpPr/>
              <p:nvPr/>
            </p:nvGrpSpPr>
            <p:grpSpPr>
              <a:xfrm rot="16200000">
                <a:off x="3357162" y="5983857"/>
                <a:ext cx="741844" cy="741844"/>
                <a:chOff x="284201" y="2541308"/>
                <a:chExt cx="741844" cy="741844"/>
              </a:xfrm>
            </p:grpSpPr>
            <p:sp>
              <p:nvSpPr>
                <p:cNvPr id="94" name="Rectangle 93"/>
                <p:cNvSpPr/>
                <p:nvPr/>
              </p:nvSpPr>
              <p:spPr>
                <a:xfrm>
                  <a:off x="284201" y="2541308"/>
                  <a:ext cx="741844" cy="741844"/>
                </a:xfrm>
                <a:prstGeom prst="rect">
                  <a:avLst/>
                </a:prstGeom>
                <a:solidFill>
                  <a:srgbClr val="A0D0DF"/>
                </a:solidFill>
                <a:ln w="50800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  <a:latin typeface="Gill Sans MT"/>
                  </a:endParaRPr>
                </a:p>
              </p:txBody>
            </p:sp>
            <p:pic>
              <p:nvPicPr>
                <p:cNvPr id="95" name="Picture 94" descr="tile_set_3__tile_2.pdf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5502" y="2643300"/>
                  <a:ext cx="536598" cy="53659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0" name="Group 49"/>
            <p:cNvGrpSpPr/>
            <p:nvPr/>
          </p:nvGrpSpPr>
          <p:grpSpPr>
            <a:xfrm>
              <a:off x="2652190" y="132661"/>
              <a:ext cx="3889561" cy="2993499"/>
              <a:chOff x="2652190" y="132661"/>
              <a:chExt cx="3889561" cy="2993499"/>
            </a:xfrm>
          </p:grpSpPr>
          <p:cxnSp>
            <p:nvCxnSpPr>
              <p:cNvPr id="75" name="Straight Arrow Connector 74"/>
              <p:cNvCxnSpPr/>
              <p:nvPr/>
            </p:nvCxnSpPr>
            <p:spPr>
              <a:xfrm flipV="1">
                <a:off x="6194542" y="1886486"/>
                <a:ext cx="0" cy="1239674"/>
              </a:xfrm>
              <a:prstGeom prst="straightConnector1">
                <a:avLst/>
              </a:prstGeom>
              <a:ln w="31750">
                <a:solidFill>
                  <a:schemeClr val="bg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6" name="Group 75"/>
              <p:cNvGrpSpPr/>
              <p:nvPr/>
            </p:nvGrpSpPr>
            <p:grpSpPr>
              <a:xfrm rot="16200000">
                <a:off x="3730340" y="-945489"/>
                <a:ext cx="1733262" cy="3889561"/>
                <a:chOff x="7340574" y="1651511"/>
                <a:chExt cx="1733262" cy="3889561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7340574" y="1651511"/>
                  <a:ext cx="1733262" cy="3889561"/>
                </a:xfrm>
                <a:prstGeom prst="rect">
                  <a:avLst/>
                </a:prstGeom>
                <a:solidFill>
                  <a:srgbClr val="A0D0DF"/>
                </a:solidFill>
                <a:ln w="50800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  <a:latin typeface="Gill Sans MT"/>
                  </a:endParaRPr>
                </a:p>
              </p:txBody>
            </p:sp>
            <p:pic>
              <p:nvPicPr>
                <p:cNvPr id="83" name="Picture 82" descr="tile_set_3__assembly.pdf"/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88808" y="1996334"/>
                  <a:ext cx="1045844" cy="3137532"/>
                </a:xfrm>
                <a:prstGeom prst="rect">
                  <a:avLst/>
                </a:prstGeom>
              </p:spPr>
            </p:pic>
          </p:grpSp>
          <p:cxnSp>
            <p:nvCxnSpPr>
              <p:cNvPr id="77" name="Straight Arrow Connector 76"/>
              <p:cNvCxnSpPr/>
              <p:nvPr/>
            </p:nvCxnSpPr>
            <p:spPr>
              <a:xfrm flipV="1">
                <a:off x="3041214" y="1865925"/>
                <a:ext cx="12556" cy="1260235"/>
              </a:xfrm>
              <a:prstGeom prst="straightConnector1">
                <a:avLst/>
              </a:prstGeom>
              <a:ln w="31750">
                <a:solidFill>
                  <a:schemeClr val="bg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/>
            <p:cNvGrpSpPr/>
            <p:nvPr/>
          </p:nvGrpSpPr>
          <p:grpSpPr>
            <a:xfrm>
              <a:off x="4878876" y="3126162"/>
              <a:ext cx="3933988" cy="3609162"/>
              <a:chOff x="4878876" y="3126162"/>
              <a:chExt cx="3933988" cy="3609162"/>
            </a:xfrm>
          </p:grpSpPr>
          <p:sp>
            <p:nvSpPr>
              <p:cNvPr id="65" name="Rectangle 64"/>
              <p:cNvSpPr/>
              <p:nvPr/>
            </p:nvSpPr>
            <p:spPr>
              <a:xfrm rot="16200000">
                <a:off x="6030486" y="1974552"/>
                <a:ext cx="1630768" cy="3933988"/>
              </a:xfrm>
              <a:prstGeom prst="rect">
                <a:avLst/>
              </a:prstGeom>
              <a:solidFill>
                <a:srgbClr val="A0D0DF"/>
              </a:solidFill>
              <a:ln w="508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Gill Sans MT"/>
                </a:endParaRPr>
              </a:p>
            </p:txBody>
          </p:sp>
          <p:grpSp>
            <p:nvGrpSpPr>
              <p:cNvPr id="55" name="Group 54"/>
              <p:cNvGrpSpPr/>
              <p:nvPr/>
            </p:nvGrpSpPr>
            <p:grpSpPr>
              <a:xfrm rot="16200000">
                <a:off x="6017756" y="5993480"/>
                <a:ext cx="741844" cy="741844"/>
                <a:chOff x="283927" y="4350435"/>
                <a:chExt cx="741844" cy="741844"/>
              </a:xfrm>
            </p:grpSpPr>
            <p:sp>
              <p:nvSpPr>
                <p:cNvPr id="73" name="Rectangle 72"/>
                <p:cNvSpPr/>
                <p:nvPr/>
              </p:nvSpPr>
              <p:spPr>
                <a:xfrm>
                  <a:off x="283927" y="4350435"/>
                  <a:ext cx="741844" cy="741844"/>
                </a:xfrm>
                <a:prstGeom prst="rect">
                  <a:avLst/>
                </a:prstGeom>
                <a:solidFill>
                  <a:srgbClr val="A0D0DF"/>
                </a:solidFill>
                <a:ln w="50800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  <a:latin typeface="Gill Sans MT"/>
                  </a:endParaRPr>
                </a:p>
              </p:txBody>
            </p:sp>
            <p:pic>
              <p:nvPicPr>
                <p:cNvPr id="74" name="Picture 73" descr="tile_set_1__tile_3.pdf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6360" y="4452238"/>
                  <a:ext cx="537879" cy="537879"/>
                </a:xfrm>
                <a:prstGeom prst="rect">
                  <a:avLst/>
                </a:prstGeom>
              </p:spPr>
            </p:pic>
          </p:grpSp>
          <p:grpSp>
            <p:nvGrpSpPr>
              <p:cNvPr id="56" name="Group 55"/>
              <p:cNvGrpSpPr/>
              <p:nvPr/>
            </p:nvGrpSpPr>
            <p:grpSpPr>
              <a:xfrm rot="16200000">
                <a:off x="6954699" y="5993480"/>
                <a:ext cx="741844" cy="741844"/>
                <a:chOff x="283927" y="5221462"/>
                <a:chExt cx="741844" cy="741844"/>
              </a:xfrm>
            </p:grpSpPr>
            <p:sp>
              <p:nvSpPr>
                <p:cNvPr id="71" name="Rectangle 70"/>
                <p:cNvSpPr/>
                <p:nvPr/>
              </p:nvSpPr>
              <p:spPr>
                <a:xfrm>
                  <a:off x="283927" y="5221462"/>
                  <a:ext cx="741844" cy="741844"/>
                </a:xfrm>
                <a:prstGeom prst="rect">
                  <a:avLst/>
                </a:prstGeom>
                <a:solidFill>
                  <a:srgbClr val="A0D0DF"/>
                </a:solidFill>
                <a:ln w="50800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  <a:latin typeface="Gill Sans MT"/>
                  </a:endParaRPr>
                </a:p>
              </p:txBody>
            </p:sp>
            <p:pic>
              <p:nvPicPr>
                <p:cNvPr id="72" name="Picture 71" descr="tile_set_1__tile_4.pdf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8571" y="5318252"/>
                  <a:ext cx="537879" cy="537879"/>
                </a:xfrm>
                <a:prstGeom prst="rect">
                  <a:avLst/>
                </a:prstGeom>
              </p:spPr>
            </p:pic>
          </p:grpSp>
          <p:grpSp>
            <p:nvGrpSpPr>
              <p:cNvPr id="57" name="Group 56"/>
              <p:cNvGrpSpPr/>
              <p:nvPr/>
            </p:nvGrpSpPr>
            <p:grpSpPr>
              <a:xfrm rot="16200000">
                <a:off x="7905033" y="5993343"/>
                <a:ext cx="741844" cy="741844"/>
                <a:chOff x="284064" y="6083283"/>
                <a:chExt cx="741844" cy="741844"/>
              </a:xfrm>
            </p:grpSpPr>
            <p:sp>
              <p:nvSpPr>
                <p:cNvPr id="69" name="Rectangle 68"/>
                <p:cNvSpPr/>
                <p:nvPr/>
              </p:nvSpPr>
              <p:spPr>
                <a:xfrm>
                  <a:off x="284064" y="6083283"/>
                  <a:ext cx="741844" cy="741844"/>
                </a:xfrm>
                <a:prstGeom prst="rect">
                  <a:avLst/>
                </a:prstGeom>
                <a:solidFill>
                  <a:srgbClr val="A0D0DF"/>
                </a:solidFill>
                <a:ln w="50800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  <a:latin typeface="Gill Sans MT"/>
                  </a:endParaRPr>
                </a:p>
              </p:txBody>
            </p:sp>
            <p:pic>
              <p:nvPicPr>
                <p:cNvPr id="70" name="Picture 69" descr="tile_set_1__tile_2.pdf"/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6833" y="6178856"/>
                  <a:ext cx="537879" cy="537879"/>
                </a:xfrm>
                <a:prstGeom prst="rect">
                  <a:avLst/>
                </a:prstGeom>
              </p:spPr>
            </p:pic>
          </p:grpSp>
          <p:cxnSp>
            <p:nvCxnSpPr>
              <p:cNvPr id="58" name="Straight Arrow Connector 57"/>
              <p:cNvCxnSpPr>
                <a:stCxn id="73" idx="3"/>
              </p:cNvCxnSpPr>
              <p:nvPr/>
            </p:nvCxnSpPr>
            <p:spPr>
              <a:xfrm flipV="1">
                <a:off x="6388678" y="4766697"/>
                <a:ext cx="0" cy="1226783"/>
              </a:xfrm>
              <a:prstGeom prst="straightConnector1">
                <a:avLst/>
              </a:prstGeom>
              <a:ln w="31750">
                <a:solidFill>
                  <a:schemeClr val="bg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>
                <a:stCxn id="71" idx="3"/>
              </p:cNvCxnSpPr>
              <p:nvPr/>
            </p:nvCxnSpPr>
            <p:spPr>
              <a:xfrm flipV="1">
                <a:off x="7325621" y="4766698"/>
                <a:ext cx="0" cy="1226782"/>
              </a:xfrm>
              <a:prstGeom prst="straightConnector1">
                <a:avLst/>
              </a:prstGeom>
              <a:ln w="31750">
                <a:solidFill>
                  <a:schemeClr val="bg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>
                <a:stCxn id="69" idx="3"/>
              </p:cNvCxnSpPr>
              <p:nvPr/>
            </p:nvCxnSpPr>
            <p:spPr>
              <a:xfrm flipV="1">
                <a:off x="8275955" y="4766697"/>
                <a:ext cx="0" cy="1226646"/>
              </a:xfrm>
              <a:prstGeom prst="straightConnector1">
                <a:avLst/>
              </a:prstGeom>
              <a:ln w="31750">
                <a:solidFill>
                  <a:schemeClr val="bg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>
                <a:stCxn id="67" idx="3"/>
              </p:cNvCxnSpPr>
              <p:nvPr/>
            </p:nvCxnSpPr>
            <p:spPr>
              <a:xfrm flipV="1">
                <a:off x="5445177" y="4766698"/>
                <a:ext cx="0" cy="1226645"/>
              </a:xfrm>
              <a:prstGeom prst="straightConnector1">
                <a:avLst/>
              </a:prstGeom>
              <a:ln w="31750">
                <a:solidFill>
                  <a:schemeClr val="bg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2" name="Picture 61" descr="tile_set_2__assembly.pd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6313047" y="3138006"/>
                <a:ext cx="1049410" cy="1574115"/>
              </a:xfrm>
              <a:prstGeom prst="rect">
                <a:avLst/>
              </a:prstGeom>
            </p:spPr>
          </p:pic>
          <p:grpSp>
            <p:nvGrpSpPr>
              <p:cNvPr id="63" name="Group 62"/>
              <p:cNvGrpSpPr/>
              <p:nvPr/>
            </p:nvGrpSpPr>
            <p:grpSpPr>
              <a:xfrm rot="16200000">
                <a:off x="5074255" y="5993343"/>
                <a:ext cx="741844" cy="741844"/>
                <a:chOff x="284064" y="3585243"/>
                <a:chExt cx="741844" cy="741844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284064" y="3585243"/>
                  <a:ext cx="741844" cy="741844"/>
                </a:xfrm>
                <a:prstGeom prst="rect">
                  <a:avLst/>
                </a:prstGeom>
                <a:solidFill>
                  <a:srgbClr val="A0D0DF"/>
                </a:solidFill>
                <a:ln w="50800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  <a:latin typeface="Gill Sans MT"/>
                  </a:endParaRPr>
                </a:p>
              </p:txBody>
            </p:sp>
            <p:pic>
              <p:nvPicPr>
                <p:cNvPr id="68" name="Picture 67" descr="tile_set_2__tile_1.pdf"/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8708" y="3684170"/>
                  <a:ext cx="533392" cy="533392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828194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/>
          <p:cNvSpPr txBox="1"/>
          <p:nvPr/>
        </p:nvSpPr>
        <p:spPr>
          <a:xfrm>
            <a:off x="227234" y="465362"/>
            <a:ext cx="38821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Input</a:t>
            </a:r>
            <a:endParaRPr lang="en-US" sz="6000" dirty="0"/>
          </a:p>
        </p:txBody>
      </p:sp>
      <p:sp>
        <p:nvSpPr>
          <p:cNvPr id="60" name="TextBox 59"/>
          <p:cNvSpPr txBox="1"/>
          <p:nvPr/>
        </p:nvSpPr>
        <p:spPr>
          <a:xfrm>
            <a:off x="4767824" y="465362"/>
            <a:ext cx="38821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Output</a:t>
            </a:r>
            <a:endParaRPr lang="en-US" sz="6000" dirty="0"/>
          </a:p>
        </p:txBody>
      </p:sp>
      <p:grpSp>
        <p:nvGrpSpPr>
          <p:cNvPr id="62" name="Group 61"/>
          <p:cNvGrpSpPr/>
          <p:nvPr/>
        </p:nvGrpSpPr>
        <p:grpSpPr>
          <a:xfrm>
            <a:off x="202899" y="3165949"/>
            <a:ext cx="3882196" cy="1640625"/>
            <a:chOff x="202899" y="2343544"/>
            <a:chExt cx="3882196" cy="1640625"/>
          </a:xfrm>
        </p:grpSpPr>
        <p:pic>
          <p:nvPicPr>
            <p:cNvPr id="4" name="Picture 3" descr="tile_set_2__assembly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088" y="2343544"/>
              <a:ext cx="3263862" cy="1105937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202899" y="3460949"/>
              <a:ext cx="38821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(</a:t>
              </a:r>
              <a:r>
                <a:rPr lang="en-US" sz="2800" dirty="0" err="1" smtClean="0"/>
                <a:t>polyomino</a:t>
              </a:r>
              <a:r>
                <a:rPr lang="en-US" sz="2800" dirty="0" smtClean="0"/>
                <a:t>)</a:t>
              </a:r>
              <a:endParaRPr lang="en-US" sz="2800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308797" y="2059099"/>
            <a:ext cx="4797040" cy="3779472"/>
            <a:chOff x="4260393" y="1156717"/>
            <a:chExt cx="4797040" cy="3779472"/>
          </a:xfrm>
        </p:grpSpPr>
        <p:grpSp>
          <p:nvGrpSpPr>
            <p:cNvPr id="2" name="Group 1"/>
            <p:cNvGrpSpPr/>
            <p:nvPr/>
          </p:nvGrpSpPr>
          <p:grpSpPr>
            <a:xfrm>
              <a:off x="4653762" y="1156717"/>
              <a:ext cx="3985298" cy="3100334"/>
              <a:chOff x="3518655" y="2706692"/>
              <a:chExt cx="4552483" cy="3541571"/>
            </a:xfrm>
          </p:grpSpPr>
          <p:pic>
            <p:nvPicPr>
              <p:cNvPr id="11" name="Picture 10" descr="tile_set_2__assembly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5441320" y="2708220"/>
                <a:ext cx="563232" cy="844849"/>
              </a:xfrm>
              <a:prstGeom prst="rect">
                <a:avLst/>
              </a:prstGeom>
            </p:spPr>
          </p:pic>
          <p:sp>
            <p:nvSpPr>
              <p:cNvPr id="57" name="Rectangle 56"/>
              <p:cNvSpPr/>
              <p:nvPr/>
            </p:nvSpPr>
            <p:spPr>
              <a:xfrm rot="16200000">
                <a:off x="3621152" y="5845187"/>
                <a:ext cx="397914" cy="397914"/>
              </a:xfrm>
              <a:prstGeom prst="rect">
                <a:avLst/>
              </a:prstGeom>
              <a:solidFill>
                <a:srgbClr val="A0D0DF"/>
              </a:solidFill>
              <a:ln w="317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Gill Sans MT"/>
                </a:endParaRPr>
              </a:p>
            </p:txBody>
          </p:sp>
          <p:pic>
            <p:nvPicPr>
              <p:cNvPr id="58" name="Picture 57" descr="tile_set_1__tile_1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3675854" y="5900181"/>
                <a:ext cx="288510" cy="288510"/>
              </a:xfrm>
              <a:prstGeom prst="rect">
                <a:avLst/>
              </a:prstGeom>
            </p:spPr>
          </p:pic>
          <p:sp>
            <p:nvSpPr>
              <p:cNvPr id="55" name="Rectangle 54"/>
              <p:cNvSpPr/>
              <p:nvPr/>
            </p:nvSpPr>
            <p:spPr>
              <a:xfrm rot="16200000">
                <a:off x="4132472" y="5845261"/>
                <a:ext cx="397914" cy="397914"/>
              </a:xfrm>
              <a:prstGeom prst="rect">
                <a:avLst/>
              </a:prstGeom>
              <a:solidFill>
                <a:srgbClr val="A0D0DF"/>
              </a:solidFill>
              <a:ln w="317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Gill Sans MT"/>
                </a:endParaRPr>
              </a:p>
            </p:txBody>
          </p:sp>
          <p:pic>
            <p:nvPicPr>
              <p:cNvPr id="56" name="Picture 55" descr="tile_set_1__tile_3.pd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4187078" y="5899721"/>
                <a:ext cx="288510" cy="288510"/>
              </a:xfrm>
              <a:prstGeom prst="rect">
                <a:avLst/>
              </a:prstGeom>
            </p:spPr>
          </p:pic>
          <p:sp>
            <p:nvSpPr>
              <p:cNvPr id="53" name="Rectangle 52"/>
              <p:cNvSpPr/>
              <p:nvPr/>
            </p:nvSpPr>
            <p:spPr>
              <a:xfrm rot="16200000">
                <a:off x="4640274" y="5845261"/>
                <a:ext cx="397914" cy="397914"/>
              </a:xfrm>
              <a:prstGeom prst="rect">
                <a:avLst/>
              </a:prstGeom>
              <a:solidFill>
                <a:srgbClr val="A0D0DF"/>
              </a:solidFill>
              <a:ln w="317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Gill Sans MT"/>
                </a:endParaRPr>
              </a:p>
            </p:txBody>
          </p:sp>
          <p:pic>
            <p:nvPicPr>
              <p:cNvPr id="54" name="Picture 53" descr="tile_set_1__tile_4.pdf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4692191" y="5898535"/>
                <a:ext cx="288510" cy="288510"/>
              </a:xfrm>
              <a:prstGeom prst="rect">
                <a:avLst/>
              </a:prstGeom>
            </p:spPr>
          </p:pic>
          <p:cxnSp>
            <p:nvCxnSpPr>
              <p:cNvPr id="43" name="Straight Arrow Connector 42"/>
              <p:cNvCxnSpPr/>
              <p:nvPr/>
            </p:nvCxnSpPr>
            <p:spPr>
              <a:xfrm flipH="1" flipV="1">
                <a:off x="4345190" y="5187081"/>
                <a:ext cx="1" cy="658180"/>
              </a:xfrm>
              <a:prstGeom prst="straightConnector1">
                <a:avLst/>
              </a:prstGeom>
              <a:ln w="31750">
                <a:solidFill>
                  <a:schemeClr val="bg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 flipV="1">
                <a:off x="4825470" y="5187081"/>
                <a:ext cx="0" cy="658180"/>
              </a:xfrm>
              <a:prstGeom prst="straightConnector1">
                <a:avLst/>
              </a:prstGeom>
              <a:ln w="31750">
                <a:solidFill>
                  <a:schemeClr val="bg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>
                <a:stCxn id="49" idx="3"/>
              </p:cNvCxnSpPr>
              <p:nvPr/>
            </p:nvCxnSpPr>
            <p:spPr>
              <a:xfrm flipV="1">
                <a:off x="5343736" y="5187081"/>
                <a:ext cx="0" cy="658106"/>
              </a:xfrm>
              <a:prstGeom prst="straightConnector1">
                <a:avLst/>
              </a:prstGeom>
              <a:ln w="31750">
                <a:solidFill>
                  <a:schemeClr val="bg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>
                <a:stCxn id="57" idx="3"/>
              </p:cNvCxnSpPr>
              <p:nvPr/>
            </p:nvCxnSpPr>
            <p:spPr>
              <a:xfrm flipV="1">
                <a:off x="3820109" y="5187081"/>
                <a:ext cx="0" cy="658107"/>
              </a:xfrm>
              <a:prstGeom prst="straightConnector1">
                <a:avLst/>
              </a:prstGeom>
              <a:ln w="31750">
                <a:solidFill>
                  <a:schemeClr val="bg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Rectangle 50"/>
              <p:cNvSpPr/>
              <p:nvPr/>
            </p:nvSpPr>
            <p:spPr>
              <a:xfrm rot="16200000">
                <a:off x="4136362" y="3694655"/>
                <a:ext cx="874720" cy="2110133"/>
              </a:xfrm>
              <a:prstGeom prst="rect">
                <a:avLst/>
              </a:prstGeom>
              <a:solidFill>
                <a:srgbClr val="A0D0DF"/>
              </a:solidFill>
              <a:ln w="317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Gill Sans MT"/>
                </a:endParaRPr>
              </a:p>
            </p:txBody>
          </p:sp>
          <p:pic>
            <p:nvPicPr>
              <p:cNvPr id="52" name="Picture 51" descr="tile_set_3__assembly.pdf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4278434" y="4319060"/>
                <a:ext cx="562888" cy="844331"/>
              </a:xfrm>
              <a:prstGeom prst="rect">
                <a:avLst/>
              </a:prstGeom>
            </p:spPr>
          </p:pic>
          <p:sp>
            <p:nvSpPr>
              <p:cNvPr id="49" name="Rectangle 48"/>
              <p:cNvSpPr/>
              <p:nvPr/>
            </p:nvSpPr>
            <p:spPr>
              <a:xfrm rot="16200000">
                <a:off x="5144779" y="5845187"/>
                <a:ext cx="397914" cy="397914"/>
              </a:xfrm>
              <a:prstGeom prst="rect">
                <a:avLst/>
              </a:prstGeom>
              <a:solidFill>
                <a:srgbClr val="A0D0DF"/>
              </a:solidFill>
              <a:ln w="317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Gill Sans MT"/>
                </a:endParaRPr>
              </a:p>
            </p:txBody>
          </p:sp>
          <p:pic>
            <p:nvPicPr>
              <p:cNvPr id="50" name="Picture 49" descr="tile_set_3__tile_2.pdf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5199486" y="5900942"/>
                <a:ext cx="287823" cy="287823"/>
              </a:xfrm>
              <a:prstGeom prst="rect">
                <a:avLst/>
              </a:prstGeom>
            </p:spPr>
          </p:pic>
          <p:cxnSp>
            <p:nvCxnSpPr>
              <p:cNvPr id="35" name="Straight Arrow Connector 34"/>
              <p:cNvCxnSpPr/>
              <p:nvPr/>
            </p:nvCxnSpPr>
            <p:spPr>
              <a:xfrm flipV="1">
                <a:off x="6666708" y="3647418"/>
                <a:ext cx="0" cy="664943"/>
              </a:xfrm>
              <a:prstGeom prst="straightConnector1">
                <a:avLst/>
              </a:prstGeom>
              <a:ln w="31750">
                <a:solidFill>
                  <a:schemeClr val="bg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Rectangle 37"/>
              <p:cNvSpPr/>
              <p:nvPr/>
            </p:nvSpPr>
            <p:spPr>
              <a:xfrm rot="16200000">
                <a:off x="5344947" y="2128388"/>
                <a:ext cx="929696" cy="2086303"/>
              </a:xfrm>
              <a:prstGeom prst="rect">
                <a:avLst/>
              </a:prstGeom>
              <a:solidFill>
                <a:srgbClr val="A0D0DF"/>
              </a:solidFill>
              <a:ln w="317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Gill Sans MT"/>
                </a:endParaRPr>
              </a:p>
            </p:txBody>
          </p:sp>
          <p:pic>
            <p:nvPicPr>
              <p:cNvPr id="39" name="Picture 38" descr="tile_set_3__assembly.pdf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5512577" y="2327649"/>
                <a:ext cx="560975" cy="1682926"/>
              </a:xfrm>
              <a:prstGeom prst="rect">
                <a:avLst/>
              </a:prstGeom>
            </p:spPr>
          </p:pic>
          <p:cxnSp>
            <p:nvCxnSpPr>
              <p:cNvPr id="37" name="Straight Arrow Connector 36"/>
              <p:cNvCxnSpPr/>
              <p:nvPr/>
            </p:nvCxnSpPr>
            <p:spPr>
              <a:xfrm flipV="1">
                <a:off x="4975310" y="3636389"/>
                <a:ext cx="6735" cy="675972"/>
              </a:xfrm>
              <a:prstGeom prst="straightConnector1">
                <a:avLst/>
              </a:prstGeom>
              <a:ln w="31750">
                <a:solidFill>
                  <a:schemeClr val="bg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Rectangle 15"/>
              <p:cNvSpPr/>
              <p:nvPr/>
            </p:nvSpPr>
            <p:spPr>
              <a:xfrm rot="16200000">
                <a:off x="6578712" y="3694655"/>
                <a:ext cx="874720" cy="2110133"/>
              </a:xfrm>
              <a:prstGeom prst="rect">
                <a:avLst/>
              </a:prstGeom>
              <a:solidFill>
                <a:srgbClr val="A0D0DF"/>
              </a:solidFill>
              <a:ln w="317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Gill Sans MT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 rot="16200000">
                <a:off x="6571883" y="5850349"/>
                <a:ext cx="397914" cy="397914"/>
              </a:xfrm>
              <a:prstGeom prst="rect">
                <a:avLst/>
              </a:prstGeom>
              <a:solidFill>
                <a:srgbClr val="A0D0DF"/>
              </a:solidFill>
              <a:ln w="317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Gill Sans MT"/>
                </a:endParaRPr>
              </a:p>
            </p:txBody>
          </p:sp>
          <p:pic>
            <p:nvPicPr>
              <p:cNvPr id="34" name="Picture 33" descr="tile_set_1__tile_3.pd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6626489" y="5904809"/>
                <a:ext cx="288510" cy="288510"/>
              </a:xfrm>
              <a:prstGeom prst="rect">
                <a:avLst/>
              </a:prstGeom>
            </p:spPr>
          </p:pic>
          <p:sp>
            <p:nvSpPr>
              <p:cNvPr id="31" name="Rectangle 30"/>
              <p:cNvSpPr/>
              <p:nvPr/>
            </p:nvSpPr>
            <p:spPr>
              <a:xfrm rot="16200000">
                <a:off x="7074446" y="5850349"/>
                <a:ext cx="397914" cy="397914"/>
              </a:xfrm>
              <a:prstGeom prst="rect">
                <a:avLst/>
              </a:prstGeom>
              <a:solidFill>
                <a:srgbClr val="A0D0DF"/>
              </a:solidFill>
              <a:ln w="317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Gill Sans MT"/>
                </a:endParaRPr>
              </a:p>
            </p:txBody>
          </p:sp>
          <p:pic>
            <p:nvPicPr>
              <p:cNvPr id="32" name="Picture 31" descr="tile_set_1__tile_4.pdf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7126363" y="5903623"/>
                <a:ext cx="288510" cy="288510"/>
              </a:xfrm>
              <a:prstGeom prst="rect">
                <a:avLst/>
              </a:prstGeom>
            </p:spPr>
          </p:pic>
          <p:sp>
            <p:nvSpPr>
              <p:cNvPr id="29" name="Rectangle 28"/>
              <p:cNvSpPr/>
              <p:nvPr/>
            </p:nvSpPr>
            <p:spPr>
              <a:xfrm rot="16200000">
                <a:off x="7584191" y="5850275"/>
                <a:ext cx="397914" cy="397914"/>
              </a:xfrm>
              <a:prstGeom prst="rect">
                <a:avLst/>
              </a:prstGeom>
              <a:solidFill>
                <a:srgbClr val="A0D0DF"/>
              </a:solidFill>
              <a:ln w="317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Gill Sans MT"/>
                </a:endParaRPr>
              </a:p>
            </p:txBody>
          </p:sp>
          <p:pic>
            <p:nvPicPr>
              <p:cNvPr id="30" name="Picture 29" descr="tile_set_1__tile_2.pdf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7635455" y="5904555"/>
                <a:ext cx="288510" cy="288510"/>
              </a:xfrm>
              <a:prstGeom prst="rect">
                <a:avLst/>
              </a:prstGeom>
            </p:spPr>
          </p:pic>
          <p:cxnSp>
            <p:nvCxnSpPr>
              <p:cNvPr id="21" name="Straight Arrow Connector 20"/>
              <p:cNvCxnSpPr>
                <a:stCxn id="33" idx="3"/>
              </p:cNvCxnSpPr>
              <p:nvPr/>
            </p:nvCxnSpPr>
            <p:spPr>
              <a:xfrm flipV="1">
                <a:off x="6770840" y="5192321"/>
                <a:ext cx="0" cy="658028"/>
              </a:xfrm>
              <a:prstGeom prst="straightConnector1">
                <a:avLst/>
              </a:prstGeom>
              <a:ln w="31750">
                <a:solidFill>
                  <a:schemeClr val="bg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>
                <a:stCxn id="31" idx="3"/>
              </p:cNvCxnSpPr>
              <p:nvPr/>
            </p:nvCxnSpPr>
            <p:spPr>
              <a:xfrm flipV="1">
                <a:off x="7273403" y="5192321"/>
                <a:ext cx="0" cy="658028"/>
              </a:xfrm>
              <a:prstGeom prst="straightConnector1">
                <a:avLst/>
              </a:prstGeom>
              <a:ln w="31750">
                <a:solidFill>
                  <a:schemeClr val="bg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>
                <a:stCxn id="29" idx="3"/>
              </p:cNvCxnSpPr>
              <p:nvPr/>
            </p:nvCxnSpPr>
            <p:spPr>
              <a:xfrm flipV="1">
                <a:off x="7783148" y="5192321"/>
                <a:ext cx="0" cy="657955"/>
              </a:xfrm>
              <a:prstGeom prst="straightConnector1">
                <a:avLst/>
              </a:prstGeom>
              <a:ln w="31750">
                <a:solidFill>
                  <a:schemeClr val="bg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>
                <a:stCxn id="27" idx="3"/>
              </p:cNvCxnSpPr>
              <p:nvPr/>
            </p:nvCxnSpPr>
            <p:spPr>
              <a:xfrm flipV="1">
                <a:off x="6264760" y="5192321"/>
                <a:ext cx="0" cy="657954"/>
              </a:xfrm>
              <a:prstGeom prst="straightConnector1">
                <a:avLst/>
              </a:prstGeom>
              <a:ln w="31750">
                <a:solidFill>
                  <a:schemeClr val="bg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5" name="Picture 24" descr="tile_set_2__assembly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6730273" y="4318715"/>
                <a:ext cx="562888" cy="844332"/>
              </a:xfrm>
              <a:prstGeom prst="rect">
                <a:avLst/>
              </a:prstGeom>
            </p:spPr>
          </p:pic>
          <p:sp>
            <p:nvSpPr>
              <p:cNvPr id="27" name="Rectangle 26"/>
              <p:cNvSpPr/>
              <p:nvPr/>
            </p:nvSpPr>
            <p:spPr>
              <a:xfrm rot="16200000">
                <a:off x="6065803" y="5850275"/>
                <a:ext cx="397914" cy="397914"/>
              </a:xfrm>
              <a:prstGeom prst="rect">
                <a:avLst/>
              </a:prstGeom>
              <a:solidFill>
                <a:srgbClr val="A0D0DF"/>
              </a:solidFill>
              <a:ln w="317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Gill Sans MT"/>
                </a:endParaRPr>
              </a:p>
            </p:txBody>
          </p:sp>
          <p:pic>
            <p:nvPicPr>
              <p:cNvPr id="28" name="Picture 27" descr="tile_set_2__tile_1.pdf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6118866" y="5905956"/>
                <a:ext cx="286103" cy="286103"/>
              </a:xfrm>
              <a:prstGeom prst="rect">
                <a:avLst/>
              </a:prstGeom>
            </p:spPr>
          </p:pic>
        </p:grpSp>
        <p:sp>
          <p:nvSpPr>
            <p:cNvPr id="63" name="TextBox 62"/>
            <p:cNvSpPr txBox="1"/>
            <p:nvPr/>
          </p:nvSpPr>
          <p:spPr>
            <a:xfrm>
              <a:off x="4260393" y="4412969"/>
              <a:ext cx="4797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(small staged assembly system)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47263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95103" y="1381943"/>
            <a:ext cx="8543634" cy="3469369"/>
            <a:chOff x="295103" y="936746"/>
            <a:chExt cx="8543634" cy="3469369"/>
          </a:xfrm>
        </p:grpSpPr>
        <p:grpSp>
          <p:nvGrpSpPr>
            <p:cNvPr id="2" name="Group 1"/>
            <p:cNvGrpSpPr/>
            <p:nvPr/>
          </p:nvGrpSpPr>
          <p:grpSpPr>
            <a:xfrm>
              <a:off x="295103" y="2489848"/>
              <a:ext cx="8543634" cy="1916267"/>
              <a:chOff x="285896" y="1836594"/>
              <a:chExt cx="8543634" cy="1916267"/>
            </a:xfrm>
          </p:grpSpPr>
          <p:pic>
            <p:nvPicPr>
              <p:cNvPr id="6" name="Picture 5" descr="stick.pd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5896" y="1836594"/>
                <a:ext cx="8543634" cy="1067954"/>
              </a:xfrm>
              <a:prstGeom prst="rect">
                <a:avLst/>
              </a:prstGeom>
            </p:spPr>
          </p:pic>
          <p:cxnSp>
            <p:nvCxnSpPr>
              <p:cNvPr id="4" name="Straight Arrow Connector 3"/>
              <p:cNvCxnSpPr/>
              <p:nvPr/>
            </p:nvCxnSpPr>
            <p:spPr>
              <a:xfrm>
                <a:off x="285896" y="3072619"/>
                <a:ext cx="8543634" cy="0"/>
              </a:xfrm>
              <a:prstGeom prst="straightConnector1">
                <a:avLst/>
              </a:prstGeom>
              <a:ln w="31750">
                <a:solidFill>
                  <a:schemeClr val="bg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TextBox 4"/>
              <p:cNvSpPr txBox="1"/>
              <p:nvPr/>
            </p:nvSpPr>
            <p:spPr>
              <a:xfrm>
                <a:off x="2917812" y="2983420"/>
                <a:ext cx="327980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smtClean="0">
                    <a:solidFill>
                      <a:srgbClr val="000000"/>
                    </a:solidFill>
                    <a:latin typeface="Gill Sans MT"/>
                  </a:rPr>
                  <a:t>n</a:t>
                </a:r>
                <a:endParaRPr lang="en-US" sz="4400" dirty="0">
                  <a:solidFill>
                    <a:srgbClr val="000000"/>
                  </a:solidFill>
                  <a:latin typeface="Gill Sans MT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2623299" y="936746"/>
              <a:ext cx="38821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 smtClean="0"/>
                <a:t>Inpu</a:t>
              </a:r>
              <a:r>
                <a:rPr lang="en-US" sz="6000" dirty="0"/>
                <a:t>t</a:t>
              </a:r>
              <a:endParaRPr lang="en-US" sz="6000" dirty="0"/>
            </a:p>
          </p:txBody>
        </p:sp>
      </p:grpSp>
    </p:spTree>
    <p:extLst>
      <p:ext uri="{BB962C8B-B14F-4D97-AF65-F5344CB8AC3E}">
        <p14:creationId xmlns:p14="http://schemas.microsoft.com/office/powerpoint/2010/main" val="748624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318530" y="3784802"/>
            <a:ext cx="1353612" cy="1509257"/>
            <a:chOff x="3318530" y="3784802"/>
            <a:chExt cx="1353612" cy="1509257"/>
          </a:xfrm>
        </p:grpSpPr>
        <p:sp>
          <p:nvSpPr>
            <p:cNvPr id="16" name="Rectangle 15"/>
            <p:cNvSpPr/>
            <p:nvPr/>
          </p:nvSpPr>
          <p:spPr>
            <a:xfrm>
              <a:off x="3318530" y="3784802"/>
              <a:ext cx="1353612" cy="823810"/>
            </a:xfrm>
            <a:prstGeom prst="rect">
              <a:avLst/>
            </a:prstGeom>
            <a:solidFill>
              <a:srgbClr val="A0D0DF"/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Gill Sans MT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3566218" y="4608612"/>
              <a:ext cx="0" cy="685447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4440312" y="4608612"/>
              <a:ext cx="0" cy="685447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2910605" y="5293312"/>
            <a:ext cx="847705" cy="823810"/>
            <a:chOff x="2314904" y="3538410"/>
            <a:chExt cx="847705" cy="823810"/>
          </a:xfrm>
        </p:grpSpPr>
        <p:sp>
          <p:nvSpPr>
            <p:cNvPr id="37" name="Rectangle 36"/>
            <p:cNvSpPr/>
            <p:nvPr/>
          </p:nvSpPr>
          <p:spPr>
            <a:xfrm>
              <a:off x="2314904" y="3538410"/>
              <a:ext cx="847705" cy="823810"/>
            </a:xfrm>
            <a:prstGeom prst="rect">
              <a:avLst/>
            </a:prstGeom>
            <a:solidFill>
              <a:srgbClr val="A0D0DF"/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Gill Sans MT"/>
              </a:endParaRPr>
            </a:p>
          </p:txBody>
        </p:sp>
        <p:pic>
          <p:nvPicPr>
            <p:cNvPr id="2" name="Picture 1" descr="tile_set_4__tile_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5354" y="3670033"/>
              <a:ext cx="537879" cy="537879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4264216" y="5293312"/>
            <a:ext cx="847705" cy="823810"/>
            <a:chOff x="3442322" y="5435376"/>
            <a:chExt cx="847705" cy="823810"/>
          </a:xfrm>
        </p:grpSpPr>
        <p:sp>
          <p:nvSpPr>
            <p:cNvPr id="38" name="Rectangle 37"/>
            <p:cNvSpPr/>
            <p:nvPr/>
          </p:nvSpPr>
          <p:spPr>
            <a:xfrm>
              <a:off x="3442322" y="5435376"/>
              <a:ext cx="847705" cy="823810"/>
            </a:xfrm>
            <a:prstGeom prst="rect">
              <a:avLst/>
            </a:prstGeom>
            <a:solidFill>
              <a:srgbClr val="A0D0DF"/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Gill Sans MT"/>
              </a:endParaRPr>
            </a:p>
          </p:txBody>
        </p:sp>
        <p:pic>
          <p:nvPicPr>
            <p:cNvPr id="3" name="Picture 2" descr="tile_set_4__tile_2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5307" y="5581358"/>
              <a:ext cx="537879" cy="537879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3459544" y="3929253"/>
            <a:ext cx="1063999" cy="537879"/>
            <a:chOff x="3459544" y="3929253"/>
            <a:chExt cx="1063999" cy="537879"/>
          </a:xfrm>
        </p:grpSpPr>
        <p:pic>
          <p:nvPicPr>
            <p:cNvPr id="19" name="Picture 18" descr="tile_set_4__tile_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9544" y="3929253"/>
              <a:ext cx="537879" cy="537879"/>
            </a:xfrm>
            <a:prstGeom prst="rect">
              <a:avLst/>
            </a:prstGeom>
          </p:spPr>
        </p:pic>
        <p:pic>
          <p:nvPicPr>
            <p:cNvPr id="20" name="Picture 19" descr="tile_set_4__tile_2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5664" y="3929253"/>
              <a:ext cx="537879" cy="5378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5227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a-proces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673" y="3249784"/>
            <a:ext cx="5904303" cy="26837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4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Self-Assembly</a:t>
            </a:r>
            <a:endParaRPr lang="en-US" sz="6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64298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S</a:t>
            </a:r>
            <a:r>
              <a:rPr lang="en-US" sz="3200" dirty="0" smtClean="0"/>
              <a:t>imple particles </a:t>
            </a:r>
            <a:r>
              <a:rPr lang="en-US" sz="3200" dirty="0" smtClean="0">
                <a:solidFill>
                  <a:srgbClr val="FF7E5B"/>
                </a:solidFill>
              </a:rPr>
              <a:t>coalescing</a:t>
            </a:r>
            <a:r>
              <a:rPr lang="en-US" sz="3200" dirty="0" smtClean="0"/>
              <a:t> into </a:t>
            </a:r>
          </a:p>
          <a:p>
            <a:r>
              <a:rPr lang="en-US" sz="3200" dirty="0" smtClean="0"/>
              <a:t>complex superstructures.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72753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318530" y="3784802"/>
            <a:ext cx="1353612" cy="1509257"/>
            <a:chOff x="3318530" y="3784802"/>
            <a:chExt cx="1353612" cy="1509257"/>
          </a:xfrm>
        </p:grpSpPr>
        <p:sp>
          <p:nvSpPr>
            <p:cNvPr id="15" name="Rectangle 14"/>
            <p:cNvSpPr/>
            <p:nvPr/>
          </p:nvSpPr>
          <p:spPr>
            <a:xfrm>
              <a:off x="3318530" y="3784802"/>
              <a:ext cx="1353612" cy="823810"/>
            </a:xfrm>
            <a:prstGeom prst="rect">
              <a:avLst/>
            </a:prstGeom>
            <a:solidFill>
              <a:srgbClr val="A0D0DF"/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Gill Sans MT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3566218" y="4608612"/>
              <a:ext cx="0" cy="685447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4440312" y="4608612"/>
              <a:ext cx="0" cy="685447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2910887" y="5294059"/>
            <a:ext cx="847705" cy="823810"/>
            <a:chOff x="2314904" y="3538410"/>
            <a:chExt cx="847705" cy="823810"/>
          </a:xfrm>
        </p:grpSpPr>
        <p:sp>
          <p:nvSpPr>
            <p:cNvPr id="37" name="Rectangle 36"/>
            <p:cNvSpPr/>
            <p:nvPr/>
          </p:nvSpPr>
          <p:spPr>
            <a:xfrm>
              <a:off x="2314904" y="3538410"/>
              <a:ext cx="847705" cy="823810"/>
            </a:xfrm>
            <a:prstGeom prst="rect">
              <a:avLst/>
            </a:prstGeom>
            <a:solidFill>
              <a:srgbClr val="A0D0DF"/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Gill Sans MT"/>
              </a:endParaRPr>
            </a:p>
          </p:txBody>
        </p:sp>
        <p:pic>
          <p:nvPicPr>
            <p:cNvPr id="2" name="Picture 1" descr="tile_set_4__tile_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5354" y="3670033"/>
              <a:ext cx="537879" cy="537879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4264498" y="5294059"/>
            <a:ext cx="847705" cy="823810"/>
            <a:chOff x="3442322" y="5435376"/>
            <a:chExt cx="847705" cy="823810"/>
          </a:xfrm>
        </p:grpSpPr>
        <p:sp>
          <p:nvSpPr>
            <p:cNvPr id="38" name="Rectangle 37"/>
            <p:cNvSpPr/>
            <p:nvPr/>
          </p:nvSpPr>
          <p:spPr>
            <a:xfrm>
              <a:off x="3442322" y="5435376"/>
              <a:ext cx="847705" cy="823810"/>
            </a:xfrm>
            <a:prstGeom prst="rect">
              <a:avLst/>
            </a:prstGeom>
            <a:solidFill>
              <a:srgbClr val="A0D0DF"/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Gill Sans MT"/>
              </a:endParaRPr>
            </a:p>
          </p:txBody>
        </p:sp>
        <p:pic>
          <p:nvPicPr>
            <p:cNvPr id="3" name="Picture 2" descr="tile_set_4__tile_2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5307" y="5581358"/>
              <a:ext cx="537879" cy="537879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4049527" y="2320148"/>
            <a:ext cx="2428281" cy="3797721"/>
            <a:chOff x="4049527" y="2320148"/>
            <a:chExt cx="2428281" cy="3797721"/>
          </a:xfrm>
        </p:grpSpPr>
        <p:grpSp>
          <p:nvGrpSpPr>
            <p:cNvPr id="22" name="Group 21"/>
            <p:cNvGrpSpPr/>
            <p:nvPr/>
          </p:nvGrpSpPr>
          <p:grpSpPr>
            <a:xfrm>
              <a:off x="4049527" y="2320148"/>
              <a:ext cx="1903213" cy="2973520"/>
              <a:chOff x="4049527" y="2320148"/>
              <a:chExt cx="1903213" cy="297352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4049527" y="2320148"/>
                <a:ext cx="1903213" cy="823810"/>
              </a:xfrm>
              <a:prstGeom prst="rect">
                <a:avLst/>
              </a:prstGeom>
              <a:solidFill>
                <a:srgbClr val="A0D0DF"/>
              </a:solidFill>
              <a:ln w="317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Gill Sans MT"/>
                </a:endParaRPr>
              </a:p>
            </p:txBody>
          </p:sp>
          <p:cxnSp>
            <p:nvCxnSpPr>
              <p:cNvPr id="30" name="Straight Arrow Connector 29"/>
              <p:cNvCxnSpPr/>
              <p:nvPr/>
            </p:nvCxnSpPr>
            <p:spPr>
              <a:xfrm flipV="1">
                <a:off x="5741103" y="3143958"/>
                <a:ext cx="1" cy="2149710"/>
              </a:xfrm>
              <a:prstGeom prst="straightConnector1">
                <a:avLst/>
              </a:prstGeom>
              <a:ln w="31750">
                <a:solidFill>
                  <a:schemeClr val="bg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 flipV="1">
                <a:off x="4315115" y="3143958"/>
                <a:ext cx="0" cy="640454"/>
              </a:xfrm>
              <a:prstGeom prst="straightConnector1">
                <a:avLst/>
              </a:prstGeom>
              <a:ln w="31750">
                <a:solidFill>
                  <a:schemeClr val="bg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/>
            <p:cNvGrpSpPr/>
            <p:nvPr/>
          </p:nvGrpSpPr>
          <p:grpSpPr>
            <a:xfrm>
              <a:off x="5630103" y="5294059"/>
              <a:ext cx="847705" cy="823810"/>
              <a:chOff x="5097287" y="3525582"/>
              <a:chExt cx="847705" cy="82381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5097287" y="3525582"/>
                <a:ext cx="847705" cy="823810"/>
              </a:xfrm>
              <a:prstGeom prst="rect">
                <a:avLst/>
              </a:prstGeom>
              <a:solidFill>
                <a:srgbClr val="A0D0DF"/>
              </a:solidFill>
              <a:ln w="317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Gill Sans MT"/>
                </a:endParaRPr>
              </a:p>
            </p:txBody>
          </p:sp>
          <p:pic>
            <p:nvPicPr>
              <p:cNvPr id="4" name="Picture 3" descr="tile_set_4__tile_3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60271" y="3670033"/>
                <a:ext cx="537879" cy="537879"/>
              </a:xfrm>
              <a:prstGeom prst="rect">
                <a:avLst/>
              </a:prstGeom>
            </p:spPr>
          </p:pic>
        </p:grpSp>
      </p:grpSp>
      <p:grpSp>
        <p:nvGrpSpPr>
          <p:cNvPr id="12" name="Group 11"/>
          <p:cNvGrpSpPr/>
          <p:nvPr/>
        </p:nvGrpSpPr>
        <p:grpSpPr>
          <a:xfrm>
            <a:off x="3459544" y="3929253"/>
            <a:ext cx="1062929" cy="537879"/>
            <a:chOff x="3447785" y="3929253"/>
            <a:chExt cx="1062929" cy="537879"/>
          </a:xfrm>
        </p:grpSpPr>
        <p:pic>
          <p:nvPicPr>
            <p:cNvPr id="16" name="Picture 15" descr="tile_set_4__tile_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7785" y="3929253"/>
              <a:ext cx="537879" cy="537879"/>
            </a:xfrm>
            <a:prstGeom prst="rect">
              <a:avLst/>
            </a:prstGeom>
          </p:spPr>
        </p:pic>
        <p:pic>
          <p:nvPicPr>
            <p:cNvPr id="17" name="Picture 16" descr="tile_set_4__tile_2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2835" y="3929253"/>
              <a:ext cx="537879" cy="537879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4217269" y="2464599"/>
            <a:ext cx="1587979" cy="537879"/>
            <a:chOff x="4217269" y="2464599"/>
            <a:chExt cx="1587979" cy="537879"/>
          </a:xfrm>
        </p:grpSpPr>
        <p:pic>
          <p:nvPicPr>
            <p:cNvPr id="27" name="Picture 26" descr="tile_set_4__tile_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7269" y="2464599"/>
              <a:ext cx="537879" cy="537879"/>
            </a:xfrm>
            <a:prstGeom prst="rect">
              <a:avLst/>
            </a:prstGeom>
          </p:spPr>
        </p:pic>
        <p:pic>
          <p:nvPicPr>
            <p:cNvPr id="28" name="Picture 27" descr="tile_set_4__tile_2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2319" y="2464599"/>
              <a:ext cx="537879" cy="537879"/>
            </a:xfrm>
            <a:prstGeom prst="rect">
              <a:avLst/>
            </a:prstGeom>
          </p:spPr>
        </p:pic>
        <p:pic>
          <p:nvPicPr>
            <p:cNvPr id="29" name="Picture 28" descr="tile_set_4__tile_3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7369" y="2464599"/>
              <a:ext cx="537879" cy="5378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0140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4049527" y="2320148"/>
            <a:ext cx="1903213" cy="2973520"/>
            <a:chOff x="4049527" y="2320148"/>
            <a:chExt cx="1903213" cy="2973520"/>
          </a:xfrm>
        </p:grpSpPr>
        <p:sp>
          <p:nvSpPr>
            <p:cNvPr id="26" name="Rectangle 25"/>
            <p:cNvSpPr/>
            <p:nvPr/>
          </p:nvSpPr>
          <p:spPr>
            <a:xfrm>
              <a:off x="4049527" y="2320148"/>
              <a:ext cx="1903213" cy="823810"/>
            </a:xfrm>
            <a:prstGeom prst="rect">
              <a:avLst/>
            </a:prstGeom>
            <a:solidFill>
              <a:srgbClr val="A0D0DF"/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Gill Sans MT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5741103" y="3143958"/>
              <a:ext cx="1" cy="2149710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4315115" y="3143958"/>
              <a:ext cx="0" cy="640454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318530" y="3784802"/>
            <a:ext cx="1353612" cy="1509257"/>
            <a:chOff x="3318530" y="3784802"/>
            <a:chExt cx="1353612" cy="1509257"/>
          </a:xfrm>
        </p:grpSpPr>
        <p:sp>
          <p:nvSpPr>
            <p:cNvPr id="15" name="Rectangle 14"/>
            <p:cNvSpPr/>
            <p:nvPr/>
          </p:nvSpPr>
          <p:spPr>
            <a:xfrm>
              <a:off x="3318530" y="3784802"/>
              <a:ext cx="1353612" cy="823810"/>
            </a:xfrm>
            <a:prstGeom prst="rect">
              <a:avLst/>
            </a:prstGeom>
            <a:solidFill>
              <a:srgbClr val="A0D0DF"/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Gill Sans MT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3566218" y="4608612"/>
              <a:ext cx="0" cy="685447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4440312" y="4608612"/>
              <a:ext cx="0" cy="685447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2910887" y="5294059"/>
            <a:ext cx="847705" cy="823810"/>
            <a:chOff x="2314904" y="3538410"/>
            <a:chExt cx="847705" cy="823810"/>
          </a:xfrm>
        </p:grpSpPr>
        <p:sp>
          <p:nvSpPr>
            <p:cNvPr id="37" name="Rectangle 36"/>
            <p:cNvSpPr/>
            <p:nvPr/>
          </p:nvSpPr>
          <p:spPr>
            <a:xfrm>
              <a:off x="2314904" y="3538410"/>
              <a:ext cx="847705" cy="823810"/>
            </a:xfrm>
            <a:prstGeom prst="rect">
              <a:avLst/>
            </a:prstGeom>
            <a:solidFill>
              <a:srgbClr val="A0D0DF"/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Gill Sans MT"/>
              </a:endParaRPr>
            </a:p>
          </p:txBody>
        </p:sp>
        <p:pic>
          <p:nvPicPr>
            <p:cNvPr id="2" name="Picture 1" descr="tile_set_4__tile_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5354" y="3670033"/>
              <a:ext cx="537879" cy="537879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4264498" y="5294059"/>
            <a:ext cx="847705" cy="823810"/>
            <a:chOff x="3442322" y="5435376"/>
            <a:chExt cx="847705" cy="823810"/>
          </a:xfrm>
        </p:grpSpPr>
        <p:sp>
          <p:nvSpPr>
            <p:cNvPr id="38" name="Rectangle 37"/>
            <p:cNvSpPr/>
            <p:nvPr/>
          </p:nvSpPr>
          <p:spPr>
            <a:xfrm>
              <a:off x="3442322" y="5435376"/>
              <a:ext cx="847705" cy="823810"/>
            </a:xfrm>
            <a:prstGeom prst="rect">
              <a:avLst/>
            </a:prstGeom>
            <a:solidFill>
              <a:srgbClr val="A0D0DF"/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Gill Sans MT"/>
              </a:endParaRPr>
            </a:p>
          </p:txBody>
        </p:sp>
        <p:pic>
          <p:nvPicPr>
            <p:cNvPr id="3" name="Picture 2" descr="tile_set_4__tile_2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5307" y="5581358"/>
              <a:ext cx="537879" cy="537879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5630103" y="5294059"/>
            <a:ext cx="847705" cy="823810"/>
            <a:chOff x="5097287" y="3525582"/>
            <a:chExt cx="847705" cy="823810"/>
          </a:xfrm>
        </p:grpSpPr>
        <p:sp>
          <p:nvSpPr>
            <p:cNvPr id="45" name="Rectangle 44"/>
            <p:cNvSpPr/>
            <p:nvPr/>
          </p:nvSpPr>
          <p:spPr>
            <a:xfrm>
              <a:off x="5097287" y="3525582"/>
              <a:ext cx="847705" cy="823810"/>
            </a:xfrm>
            <a:prstGeom prst="rect">
              <a:avLst/>
            </a:prstGeom>
            <a:solidFill>
              <a:srgbClr val="A0D0DF"/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Gill Sans MT"/>
              </a:endParaRPr>
            </a:p>
          </p:txBody>
        </p:sp>
        <p:pic>
          <p:nvPicPr>
            <p:cNvPr id="4" name="Picture 3" descr="tile_set_4__tile_3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0271" y="3670033"/>
              <a:ext cx="537879" cy="537879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3459544" y="3929253"/>
            <a:ext cx="1062929" cy="537879"/>
            <a:chOff x="3447785" y="3929253"/>
            <a:chExt cx="1062929" cy="537879"/>
          </a:xfrm>
        </p:grpSpPr>
        <p:pic>
          <p:nvPicPr>
            <p:cNvPr id="16" name="Picture 15" descr="tile_set_4__tile_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7785" y="3929253"/>
              <a:ext cx="537879" cy="537879"/>
            </a:xfrm>
            <a:prstGeom prst="rect">
              <a:avLst/>
            </a:prstGeom>
          </p:spPr>
        </p:pic>
        <p:pic>
          <p:nvPicPr>
            <p:cNvPr id="17" name="Picture 16" descr="tile_set_4__tile_2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2835" y="3929253"/>
              <a:ext cx="537879" cy="537879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4217269" y="2464599"/>
            <a:ext cx="1587979" cy="537879"/>
            <a:chOff x="4217269" y="2464599"/>
            <a:chExt cx="1587979" cy="537879"/>
          </a:xfrm>
        </p:grpSpPr>
        <p:pic>
          <p:nvPicPr>
            <p:cNvPr id="27" name="Picture 26" descr="tile_set_4__tile_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7269" y="2464599"/>
              <a:ext cx="537879" cy="537879"/>
            </a:xfrm>
            <a:prstGeom prst="rect">
              <a:avLst/>
            </a:prstGeom>
          </p:spPr>
        </p:pic>
        <p:pic>
          <p:nvPicPr>
            <p:cNvPr id="28" name="Picture 27" descr="tile_set_4__tile_2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2319" y="2464599"/>
              <a:ext cx="537879" cy="537879"/>
            </a:xfrm>
            <a:prstGeom prst="rect">
              <a:avLst/>
            </a:prstGeom>
          </p:spPr>
        </p:pic>
        <p:pic>
          <p:nvPicPr>
            <p:cNvPr id="29" name="Picture 28" descr="tile_set_4__tile_3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7369" y="2464599"/>
              <a:ext cx="537879" cy="537879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5349817" y="869980"/>
            <a:ext cx="2466463" cy="5247498"/>
            <a:chOff x="5349817" y="869980"/>
            <a:chExt cx="2466463" cy="5247498"/>
          </a:xfrm>
        </p:grpSpPr>
        <p:grpSp>
          <p:nvGrpSpPr>
            <p:cNvPr id="9" name="Group 8"/>
            <p:cNvGrpSpPr/>
            <p:nvPr/>
          </p:nvGrpSpPr>
          <p:grpSpPr>
            <a:xfrm>
              <a:off x="5349817" y="869980"/>
              <a:ext cx="2449451" cy="4423688"/>
              <a:chOff x="5349817" y="869980"/>
              <a:chExt cx="2449451" cy="4423688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5349817" y="869980"/>
                <a:ext cx="2449451" cy="823810"/>
              </a:xfrm>
              <a:prstGeom prst="rect">
                <a:avLst/>
              </a:prstGeom>
              <a:solidFill>
                <a:srgbClr val="A0D0DF"/>
              </a:solidFill>
              <a:ln w="317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Gill Sans MT"/>
                </a:endParaRPr>
              </a:p>
            </p:txBody>
          </p:sp>
          <p:cxnSp>
            <p:nvCxnSpPr>
              <p:cNvPr id="42" name="Straight Arrow Connector 41"/>
              <p:cNvCxnSpPr/>
              <p:nvPr/>
            </p:nvCxnSpPr>
            <p:spPr>
              <a:xfrm flipV="1">
                <a:off x="7386881" y="1693790"/>
                <a:ext cx="0" cy="3599878"/>
              </a:xfrm>
              <a:prstGeom prst="straightConnector1">
                <a:avLst/>
              </a:prstGeom>
              <a:ln w="31750">
                <a:solidFill>
                  <a:schemeClr val="bg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 flipV="1">
                <a:off x="5728484" y="1693790"/>
                <a:ext cx="0" cy="640454"/>
              </a:xfrm>
              <a:prstGeom prst="straightConnector1">
                <a:avLst/>
              </a:prstGeom>
              <a:ln w="31750">
                <a:solidFill>
                  <a:schemeClr val="bg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/>
            <p:cNvGrpSpPr/>
            <p:nvPr/>
          </p:nvGrpSpPr>
          <p:grpSpPr>
            <a:xfrm>
              <a:off x="6968575" y="5293668"/>
              <a:ext cx="847705" cy="823810"/>
              <a:chOff x="3442322" y="5435376"/>
              <a:chExt cx="847705" cy="82381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3442322" y="5435376"/>
                <a:ext cx="847705" cy="823810"/>
              </a:xfrm>
              <a:prstGeom prst="rect">
                <a:avLst/>
              </a:prstGeom>
              <a:solidFill>
                <a:srgbClr val="A0D0DF"/>
              </a:solidFill>
              <a:ln w="317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Gill Sans MT"/>
                </a:endParaRPr>
              </a:p>
            </p:txBody>
          </p:sp>
          <p:pic>
            <p:nvPicPr>
              <p:cNvPr id="34" name="Picture 33" descr="tile_set_4__tile_2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5307" y="5581358"/>
                <a:ext cx="537879" cy="537879"/>
              </a:xfrm>
              <a:prstGeom prst="rect">
                <a:avLst/>
              </a:prstGeom>
            </p:spPr>
          </p:pic>
        </p:grpSp>
      </p:grpSp>
      <p:grpSp>
        <p:nvGrpSpPr>
          <p:cNvPr id="10" name="Group 9"/>
          <p:cNvGrpSpPr/>
          <p:nvPr/>
        </p:nvGrpSpPr>
        <p:grpSpPr>
          <a:xfrm>
            <a:off x="5516489" y="1014431"/>
            <a:ext cx="2115169" cy="537879"/>
            <a:chOff x="5516489" y="1014431"/>
            <a:chExt cx="2115169" cy="537879"/>
          </a:xfrm>
        </p:grpSpPr>
        <p:pic>
          <p:nvPicPr>
            <p:cNvPr id="36" name="Picture 35" descr="tile_set_4__tile_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6489" y="1014431"/>
              <a:ext cx="537879" cy="537879"/>
            </a:xfrm>
            <a:prstGeom prst="rect">
              <a:avLst/>
            </a:prstGeom>
          </p:spPr>
        </p:pic>
        <p:pic>
          <p:nvPicPr>
            <p:cNvPr id="39" name="Picture 38" descr="tile_set_4__tile_2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2609" y="1014431"/>
              <a:ext cx="537879" cy="537879"/>
            </a:xfrm>
            <a:prstGeom prst="rect">
              <a:avLst/>
            </a:prstGeom>
          </p:spPr>
        </p:pic>
        <p:pic>
          <p:nvPicPr>
            <p:cNvPr id="40" name="Picture 39" descr="tile_set_4__tile_3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7659" y="1014431"/>
              <a:ext cx="537879" cy="537879"/>
            </a:xfrm>
            <a:prstGeom prst="rect">
              <a:avLst/>
            </a:prstGeom>
          </p:spPr>
        </p:pic>
        <p:pic>
          <p:nvPicPr>
            <p:cNvPr id="41" name="Picture 40" descr="tile_set_4__tile_2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3779" y="1014431"/>
              <a:ext cx="537879" cy="5378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9786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roup 146"/>
          <p:cNvGrpSpPr/>
          <p:nvPr/>
        </p:nvGrpSpPr>
        <p:grpSpPr>
          <a:xfrm>
            <a:off x="558343" y="256988"/>
            <a:ext cx="8052713" cy="6340010"/>
            <a:chOff x="757845" y="256988"/>
            <a:chExt cx="8052713" cy="6340010"/>
          </a:xfrm>
        </p:grpSpPr>
        <p:sp>
          <p:nvSpPr>
            <p:cNvPr id="20" name="Rectangle 19"/>
            <p:cNvSpPr/>
            <p:nvPr/>
          </p:nvSpPr>
          <p:spPr>
            <a:xfrm>
              <a:off x="2024231" y="3609588"/>
              <a:ext cx="1393981" cy="468830"/>
            </a:xfrm>
            <a:prstGeom prst="rect">
              <a:avLst/>
            </a:prstGeom>
            <a:solidFill>
              <a:srgbClr val="A0D0DF"/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Gill Sans MT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3210547" y="4078418"/>
              <a:ext cx="0" cy="2048687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2226218" y="4078418"/>
              <a:ext cx="0" cy="364482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1311260" y="4434877"/>
              <a:ext cx="1083117" cy="468830"/>
            </a:xfrm>
            <a:prstGeom prst="rect">
              <a:avLst/>
            </a:prstGeom>
            <a:solidFill>
              <a:srgbClr val="A0D0DF"/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Gill Sans MT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1462406" y="4903707"/>
              <a:ext cx="0" cy="364482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895250" y="5268410"/>
              <a:ext cx="770340" cy="468830"/>
            </a:xfrm>
            <a:prstGeom prst="rect">
              <a:avLst/>
            </a:prstGeom>
            <a:solidFill>
              <a:srgbClr val="A0D0DF"/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Gill Sans MT"/>
              </a:endParaRPr>
            </a:p>
          </p:txBody>
        </p:sp>
        <p:grpSp>
          <p:nvGrpSpPr>
            <p:cNvPr id="143" name="Group 142"/>
            <p:cNvGrpSpPr/>
            <p:nvPr/>
          </p:nvGrpSpPr>
          <p:grpSpPr>
            <a:xfrm>
              <a:off x="1339016" y="5737240"/>
              <a:ext cx="482428" cy="858917"/>
              <a:chOff x="1757888" y="5737240"/>
              <a:chExt cx="482428" cy="858917"/>
            </a:xfrm>
          </p:grpSpPr>
          <p:cxnSp>
            <p:nvCxnSpPr>
              <p:cNvPr id="34" name="Straight Arrow Connector 33"/>
              <p:cNvCxnSpPr/>
              <p:nvPr/>
            </p:nvCxnSpPr>
            <p:spPr>
              <a:xfrm flipV="1">
                <a:off x="2006576" y="5737240"/>
                <a:ext cx="0" cy="390087"/>
              </a:xfrm>
              <a:prstGeom prst="straightConnector1">
                <a:avLst/>
              </a:prstGeom>
              <a:ln w="31750">
                <a:solidFill>
                  <a:schemeClr val="bg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/>
            </p:nvGrpSpPr>
            <p:grpSpPr>
              <a:xfrm>
                <a:off x="1757888" y="6127327"/>
                <a:ext cx="482428" cy="468830"/>
                <a:chOff x="3442322" y="5435376"/>
                <a:chExt cx="847705" cy="823810"/>
              </a:xfrm>
            </p:grpSpPr>
            <p:sp>
              <p:nvSpPr>
                <p:cNvPr id="42" name="Rectangle 41"/>
                <p:cNvSpPr/>
                <p:nvPr/>
              </p:nvSpPr>
              <p:spPr>
                <a:xfrm>
                  <a:off x="3442322" y="5435376"/>
                  <a:ext cx="847705" cy="823810"/>
                </a:xfrm>
                <a:prstGeom prst="rect">
                  <a:avLst/>
                </a:prstGeom>
                <a:solidFill>
                  <a:srgbClr val="A0D0DF"/>
                </a:solidFill>
                <a:ln w="31750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  <a:latin typeface="Gill Sans MT"/>
                  </a:endParaRPr>
                </a:p>
              </p:txBody>
            </p:sp>
            <p:pic>
              <p:nvPicPr>
                <p:cNvPr id="43" name="Picture 42" descr="tile_set_4__tile_2.pdf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05307" y="5581358"/>
                  <a:ext cx="537879" cy="537879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4" name="Group 143"/>
            <p:cNvGrpSpPr/>
            <p:nvPr/>
          </p:nvGrpSpPr>
          <p:grpSpPr>
            <a:xfrm>
              <a:off x="1967164" y="4903707"/>
              <a:ext cx="482428" cy="1692450"/>
              <a:chOff x="2535053" y="4903707"/>
              <a:chExt cx="482428" cy="1692450"/>
            </a:xfrm>
          </p:grpSpPr>
          <p:cxnSp>
            <p:nvCxnSpPr>
              <p:cNvPr id="29" name="Straight Arrow Connector 28"/>
              <p:cNvCxnSpPr/>
              <p:nvPr/>
            </p:nvCxnSpPr>
            <p:spPr>
              <a:xfrm flipV="1">
                <a:off x="2773879" y="4903707"/>
                <a:ext cx="1" cy="1223398"/>
              </a:xfrm>
              <a:prstGeom prst="straightConnector1">
                <a:avLst/>
              </a:prstGeom>
              <a:ln w="31750">
                <a:solidFill>
                  <a:schemeClr val="bg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" name="Group 43"/>
              <p:cNvGrpSpPr/>
              <p:nvPr/>
            </p:nvGrpSpPr>
            <p:grpSpPr>
              <a:xfrm>
                <a:off x="2535053" y="6127327"/>
                <a:ext cx="482428" cy="468830"/>
                <a:chOff x="5097287" y="3525582"/>
                <a:chExt cx="847705" cy="823810"/>
              </a:xfrm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5097287" y="3525582"/>
                  <a:ext cx="847705" cy="823810"/>
                </a:xfrm>
                <a:prstGeom prst="rect">
                  <a:avLst/>
                </a:prstGeom>
                <a:solidFill>
                  <a:srgbClr val="A0D0DF"/>
                </a:solidFill>
                <a:ln w="31750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  <a:latin typeface="Gill Sans MT"/>
                  </a:endParaRPr>
                </a:p>
              </p:txBody>
            </p:sp>
            <p:pic>
              <p:nvPicPr>
                <p:cNvPr id="47" name="Picture 46" descr="tile_set_4__tile_3.pdf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60271" y="3670033"/>
                  <a:ext cx="537879" cy="537879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5" name="Group 54"/>
            <p:cNvGrpSpPr/>
            <p:nvPr/>
          </p:nvGrpSpPr>
          <p:grpSpPr>
            <a:xfrm>
              <a:off x="2972488" y="6127105"/>
              <a:ext cx="482428" cy="468830"/>
              <a:chOff x="3442322" y="5435376"/>
              <a:chExt cx="847705" cy="823810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3442322" y="5435376"/>
                <a:ext cx="847705" cy="823810"/>
              </a:xfrm>
              <a:prstGeom prst="rect">
                <a:avLst/>
              </a:prstGeom>
              <a:solidFill>
                <a:srgbClr val="A0D0DF"/>
              </a:solidFill>
              <a:ln w="317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Gill Sans MT"/>
                </a:endParaRPr>
              </a:p>
            </p:txBody>
          </p:sp>
          <p:pic>
            <p:nvPicPr>
              <p:cNvPr id="57" name="Picture 56" descr="tile_set_4__tile_2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5307" y="5581358"/>
                <a:ext cx="537879" cy="537879"/>
              </a:xfrm>
              <a:prstGeom prst="rect">
                <a:avLst/>
              </a:prstGeom>
            </p:spPr>
          </p:pic>
        </p:grpSp>
        <p:cxnSp>
          <p:nvCxnSpPr>
            <p:cNvPr id="63" name="Straight Arrow Connector 62"/>
            <p:cNvCxnSpPr/>
            <p:nvPr/>
          </p:nvCxnSpPr>
          <p:spPr>
            <a:xfrm flipV="1">
              <a:off x="3210546" y="3226159"/>
              <a:ext cx="0" cy="383429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64"/>
            <p:cNvSpPr/>
            <p:nvPr/>
          </p:nvSpPr>
          <p:spPr>
            <a:xfrm>
              <a:off x="3013024" y="2757329"/>
              <a:ext cx="1689861" cy="468830"/>
            </a:xfrm>
            <a:prstGeom prst="rect">
              <a:avLst/>
            </a:prstGeom>
            <a:solidFill>
              <a:srgbClr val="A0D0DF"/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Gill Sans MT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107855" y="2835748"/>
              <a:ext cx="1502564" cy="306106"/>
              <a:chOff x="5488892" y="3791653"/>
              <a:chExt cx="1735088" cy="353477"/>
            </a:xfrm>
          </p:grpSpPr>
          <p:pic>
            <p:nvPicPr>
              <p:cNvPr id="66" name="Picture 65" descr="tile_set_4__tile_1.pd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88892" y="3791653"/>
                <a:ext cx="353477" cy="353477"/>
              </a:xfrm>
              <a:prstGeom prst="rect">
                <a:avLst/>
              </a:prstGeom>
            </p:spPr>
          </p:pic>
          <p:pic>
            <p:nvPicPr>
              <p:cNvPr id="67" name="Picture 66" descr="tile_set_4__tile_2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34641" y="3791653"/>
                <a:ext cx="353477" cy="353477"/>
              </a:xfrm>
              <a:prstGeom prst="rect">
                <a:avLst/>
              </a:prstGeom>
            </p:spPr>
          </p:pic>
          <p:pic>
            <p:nvPicPr>
              <p:cNvPr id="68" name="Picture 67" descr="tile_set_4__tile_3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9688" y="3791653"/>
                <a:ext cx="353477" cy="353477"/>
              </a:xfrm>
              <a:prstGeom prst="rect">
                <a:avLst/>
              </a:prstGeom>
            </p:spPr>
          </p:pic>
          <p:pic>
            <p:nvPicPr>
              <p:cNvPr id="69" name="Picture 68" descr="tile_set_4__tile_2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25437" y="3791653"/>
                <a:ext cx="353477" cy="353477"/>
              </a:xfrm>
              <a:prstGeom prst="rect">
                <a:avLst/>
              </a:prstGeom>
            </p:spPr>
          </p:pic>
          <p:pic>
            <p:nvPicPr>
              <p:cNvPr id="70" name="Picture 69" descr="tile_set_4__tile_3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0503" y="3791653"/>
                <a:ext cx="353477" cy="353477"/>
              </a:xfrm>
              <a:prstGeom prst="rect">
                <a:avLst/>
              </a:prstGeom>
            </p:spPr>
          </p:pic>
        </p:grpSp>
        <p:grpSp>
          <p:nvGrpSpPr>
            <p:cNvPr id="145" name="Group 144"/>
            <p:cNvGrpSpPr/>
            <p:nvPr/>
          </p:nvGrpSpPr>
          <p:grpSpPr>
            <a:xfrm>
              <a:off x="4227638" y="3245106"/>
              <a:ext cx="482428" cy="3351051"/>
              <a:chOff x="4289241" y="3245106"/>
              <a:chExt cx="482428" cy="3351051"/>
            </a:xfrm>
          </p:grpSpPr>
          <p:grpSp>
            <p:nvGrpSpPr>
              <p:cNvPr id="71" name="Group 70"/>
              <p:cNvGrpSpPr/>
              <p:nvPr/>
            </p:nvGrpSpPr>
            <p:grpSpPr>
              <a:xfrm>
                <a:off x="4289241" y="6127327"/>
                <a:ext cx="482428" cy="468830"/>
                <a:chOff x="5097287" y="3525582"/>
                <a:chExt cx="847705" cy="823810"/>
              </a:xfrm>
            </p:grpSpPr>
            <p:sp>
              <p:nvSpPr>
                <p:cNvPr id="72" name="Rectangle 71"/>
                <p:cNvSpPr/>
                <p:nvPr/>
              </p:nvSpPr>
              <p:spPr>
                <a:xfrm>
                  <a:off x="5097287" y="3525582"/>
                  <a:ext cx="847705" cy="823810"/>
                </a:xfrm>
                <a:prstGeom prst="rect">
                  <a:avLst/>
                </a:prstGeom>
                <a:solidFill>
                  <a:srgbClr val="A0D0DF"/>
                </a:solidFill>
                <a:ln w="31750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  <a:latin typeface="Gill Sans MT"/>
                  </a:endParaRPr>
                </a:p>
              </p:txBody>
            </p:sp>
            <p:pic>
              <p:nvPicPr>
                <p:cNvPr id="73" name="Picture 72" descr="tile_set_4__tile_3.pdf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60271" y="3670033"/>
                  <a:ext cx="537879" cy="537879"/>
                </a:xfrm>
                <a:prstGeom prst="rect">
                  <a:avLst/>
                </a:prstGeom>
              </p:spPr>
            </p:pic>
          </p:grpSp>
          <p:cxnSp>
            <p:nvCxnSpPr>
              <p:cNvPr id="74" name="Straight Arrow Connector 73"/>
              <p:cNvCxnSpPr/>
              <p:nvPr/>
            </p:nvCxnSpPr>
            <p:spPr>
              <a:xfrm flipV="1">
                <a:off x="4526473" y="3245106"/>
                <a:ext cx="0" cy="2882222"/>
              </a:xfrm>
              <a:prstGeom prst="straightConnector1">
                <a:avLst/>
              </a:prstGeom>
              <a:ln w="31750">
                <a:solidFill>
                  <a:schemeClr val="bg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5" name="Straight Arrow Connector 74"/>
            <p:cNvCxnSpPr/>
            <p:nvPr/>
          </p:nvCxnSpPr>
          <p:spPr>
            <a:xfrm flipV="1">
              <a:off x="4202185" y="2392847"/>
              <a:ext cx="0" cy="364482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/>
            <p:cNvSpPr/>
            <p:nvPr/>
          </p:nvSpPr>
          <p:spPr>
            <a:xfrm>
              <a:off x="4030683" y="1924018"/>
              <a:ext cx="2013364" cy="468830"/>
            </a:xfrm>
            <a:prstGeom prst="rect">
              <a:avLst/>
            </a:prstGeom>
            <a:solidFill>
              <a:srgbClr val="A0D0DF"/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Gill Sans MT"/>
              </a:endParaRPr>
            </a:p>
          </p:txBody>
        </p:sp>
        <p:cxnSp>
          <p:nvCxnSpPr>
            <p:cNvPr id="77" name="Straight Arrow Connector 76"/>
            <p:cNvCxnSpPr/>
            <p:nvPr/>
          </p:nvCxnSpPr>
          <p:spPr>
            <a:xfrm flipV="1">
              <a:off x="5433965" y="1559536"/>
              <a:ext cx="0" cy="364482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/>
            <p:cNvSpPr/>
            <p:nvPr/>
          </p:nvSpPr>
          <p:spPr>
            <a:xfrm>
              <a:off x="5173038" y="1090706"/>
              <a:ext cx="2287990" cy="468830"/>
            </a:xfrm>
            <a:prstGeom prst="rect">
              <a:avLst/>
            </a:prstGeom>
            <a:solidFill>
              <a:srgbClr val="A0D0DF"/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Gill Sans MT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217553" y="256988"/>
              <a:ext cx="2580700" cy="468830"/>
            </a:xfrm>
            <a:prstGeom prst="rect">
              <a:avLst/>
            </a:prstGeom>
            <a:solidFill>
              <a:srgbClr val="A0D0DF"/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Gill Sans MT"/>
              </a:endParaRPr>
            </a:p>
          </p:txBody>
        </p:sp>
        <p:cxnSp>
          <p:nvCxnSpPr>
            <p:cNvPr id="80" name="Straight Arrow Connector 79"/>
            <p:cNvCxnSpPr/>
            <p:nvPr/>
          </p:nvCxnSpPr>
          <p:spPr>
            <a:xfrm flipV="1">
              <a:off x="6527660" y="726224"/>
              <a:ext cx="0" cy="364482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1" name="Group 130"/>
            <p:cNvGrpSpPr/>
            <p:nvPr/>
          </p:nvGrpSpPr>
          <p:grpSpPr>
            <a:xfrm>
              <a:off x="6305486" y="340178"/>
              <a:ext cx="2398490" cy="306760"/>
              <a:chOff x="5505609" y="4142477"/>
              <a:chExt cx="2398490" cy="306760"/>
            </a:xfrm>
          </p:grpSpPr>
          <p:pic>
            <p:nvPicPr>
              <p:cNvPr id="95" name="Picture 94" descr="tile_set_4__tile_3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03487" y="4143129"/>
                <a:ext cx="306107" cy="306106"/>
              </a:xfrm>
              <a:prstGeom prst="rect">
                <a:avLst/>
              </a:prstGeom>
            </p:spPr>
          </p:pic>
          <p:pic>
            <p:nvPicPr>
              <p:cNvPr id="96" name="Picture 95" descr="tile_set_4__tile_2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01656" y="4143129"/>
                <a:ext cx="306106" cy="306107"/>
              </a:xfrm>
              <a:prstGeom prst="rect">
                <a:avLst/>
              </a:prstGeom>
            </p:spPr>
          </p:pic>
          <p:pic>
            <p:nvPicPr>
              <p:cNvPr id="97" name="Picture 96" descr="tile_set_4__tile_3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99824" y="4143130"/>
                <a:ext cx="306107" cy="306106"/>
              </a:xfrm>
              <a:prstGeom prst="rect">
                <a:avLst/>
              </a:prstGeom>
            </p:spPr>
          </p:pic>
          <p:pic>
            <p:nvPicPr>
              <p:cNvPr id="98" name="Picture 97" descr="tile_set_4__tile_2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97993" y="4143130"/>
                <a:ext cx="306106" cy="306107"/>
              </a:xfrm>
              <a:prstGeom prst="rect">
                <a:avLst/>
              </a:prstGeom>
            </p:spPr>
          </p:pic>
          <p:pic>
            <p:nvPicPr>
              <p:cNvPr id="92" name="Picture 91" descr="tile_set_4__tile_2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06444" y="4143129"/>
                <a:ext cx="306107" cy="306106"/>
              </a:xfrm>
              <a:prstGeom prst="rect">
                <a:avLst/>
              </a:prstGeom>
            </p:spPr>
          </p:pic>
          <p:pic>
            <p:nvPicPr>
              <p:cNvPr id="93" name="Picture 92" descr="tile_set_4__tile_3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05250" y="4143129"/>
                <a:ext cx="306107" cy="306106"/>
              </a:xfrm>
              <a:prstGeom prst="rect">
                <a:avLst/>
              </a:prstGeom>
            </p:spPr>
          </p:pic>
          <p:pic>
            <p:nvPicPr>
              <p:cNvPr id="94" name="Picture 93" descr="tile_set_4__tile_2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04665" y="4143129"/>
                <a:ext cx="306107" cy="306106"/>
              </a:xfrm>
              <a:prstGeom prst="rect">
                <a:avLst/>
              </a:prstGeom>
            </p:spPr>
          </p:pic>
          <p:pic>
            <p:nvPicPr>
              <p:cNvPr id="99" name="Picture 98" descr="tile_set_4__tile_3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05609" y="4142477"/>
                <a:ext cx="306107" cy="306106"/>
              </a:xfrm>
              <a:prstGeom prst="rect">
                <a:avLst/>
              </a:prstGeom>
            </p:spPr>
          </p:pic>
        </p:grpSp>
        <p:grpSp>
          <p:nvGrpSpPr>
            <p:cNvPr id="15" name="Group 14"/>
            <p:cNvGrpSpPr/>
            <p:nvPr/>
          </p:nvGrpSpPr>
          <p:grpSpPr>
            <a:xfrm>
              <a:off x="5267837" y="1165702"/>
              <a:ext cx="2100322" cy="306759"/>
              <a:chOff x="5498324" y="4628721"/>
              <a:chExt cx="2100322" cy="306759"/>
            </a:xfrm>
          </p:grpSpPr>
          <p:pic>
            <p:nvPicPr>
              <p:cNvPr id="100" name="Picture 99" descr="tile_set_4__tile_2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99159" y="4629373"/>
                <a:ext cx="306107" cy="306106"/>
              </a:xfrm>
              <a:prstGeom prst="rect">
                <a:avLst/>
              </a:prstGeom>
            </p:spPr>
          </p:pic>
          <p:pic>
            <p:nvPicPr>
              <p:cNvPr id="101" name="Picture 100" descr="tile_set_4__tile_3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7965" y="4629373"/>
                <a:ext cx="306107" cy="306106"/>
              </a:xfrm>
              <a:prstGeom prst="rect">
                <a:avLst/>
              </a:prstGeom>
            </p:spPr>
          </p:pic>
          <p:pic>
            <p:nvPicPr>
              <p:cNvPr id="102" name="Picture 101" descr="tile_set_4__tile_2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97380" y="4629373"/>
                <a:ext cx="306107" cy="306106"/>
              </a:xfrm>
              <a:prstGeom prst="rect">
                <a:avLst/>
              </a:prstGeom>
            </p:spPr>
          </p:pic>
          <p:pic>
            <p:nvPicPr>
              <p:cNvPr id="103" name="Picture 102" descr="tile_set_4__tile_3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96202" y="4629373"/>
                <a:ext cx="306107" cy="306106"/>
              </a:xfrm>
              <a:prstGeom prst="rect">
                <a:avLst/>
              </a:prstGeom>
            </p:spPr>
          </p:pic>
          <p:pic>
            <p:nvPicPr>
              <p:cNvPr id="104" name="Picture 103" descr="tile_set_4__tile_2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94371" y="4629373"/>
                <a:ext cx="306106" cy="306107"/>
              </a:xfrm>
              <a:prstGeom prst="rect">
                <a:avLst/>
              </a:prstGeom>
            </p:spPr>
          </p:pic>
          <p:pic>
            <p:nvPicPr>
              <p:cNvPr id="105" name="Picture 104" descr="tile_set_4__tile_3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92539" y="4629374"/>
                <a:ext cx="306107" cy="306106"/>
              </a:xfrm>
              <a:prstGeom prst="rect">
                <a:avLst/>
              </a:prstGeom>
            </p:spPr>
          </p:pic>
          <p:pic>
            <p:nvPicPr>
              <p:cNvPr id="106" name="Picture 105" descr="tile_set_4__tile_3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98324" y="4628721"/>
                <a:ext cx="306107" cy="306106"/>
              </a:xfrm>
              <a:prstGeom prst="rect">
                <a:avLst/>
              </a:prstGeom>
            </p:spPr>
          </p:pic>
        </p:grpSp>
        <p:grpSp>
          <p:nvGrpSpPr>
            <p:cNvPr id="16" name="Group 15"/>
            <p:cNvGrpSpPr/>
            <p:nvPr/>
          </p:nvGrpSpPr>
          <p:grpSpPr>
            <a:xfrm>
              <a:off x="4135721" y="2003621"/>
              <a:ext cx="1802153" cy="306759"/>
              <a:chOff x="5658009" y="4294877"/>
              <a:chExt cx="1802153" cy="306759"/>
            </a:xfrm>
          </p:grpSpPr>
          <p:pic>
            <p:nvPicPr>
              <p:cNvPr id="107" name="Picture 106" descr="tile_set_4__tile_2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58844" y="4295529"/>
                <a:ext cx="306107" cy="306106"/>
              </a:xfrm>
              <a:prstGeom prst="rect">
                <a:avLst/>
              </a:prstGeom>
            </p:spPr>
          </p:pic>
          <p:pic>
            <p:nvPicPr>
              <p:cNvPr id="108" name="Picture 107" descr="tile_set_4__tile_3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57650" y="4295529"/>
                <a:ext cx="306107" cy="306106"/>
              </a:xfrm>
              <a:prstGeom prst="rect">
                <a:avLst/>
              </a:prstGeom>
            </p:spPr>
          </p:pic>
          <p:pic>
            <p:nvPicPr>
              <p:cNvPr id="109" name="Picture 108" descr="tile_set_4__tile_2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57065" y="4295529"/>
                <a:ext cx="306107" cy="306106"/>
              </a:xfrm>
              <a:prstGeom prst="rect">
                <a:avLst/>
              </a:prstGeom>
            </p:spPr>
          </p:pic>
          <p:pic>
            <p:nvPicPr>
              <p:cNvPr id="110" name="Picture 109" descr="tile_set_4__tile_3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5887" y="4295529"/>
                <a:ext cx="306107" cy="306106"/>
              </a:xfrm>
              <a:prstGeom prst="rect">
                <a:avLst/>
              </a:prstGeom>
            </p:spPr>
          </p:pic>
          <p:pic>
            <p:nvPicPr>
              <p:cNvPr id="111" name="Picture 110" descr="tile_set_4__tile_2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54056" y="4295529"/>
                <a:ext cx="306106" cy="306107"/>
              </a:xfrm>
              <a:prstGeom prst="rect">
                <a:avLst/>
              </a:prstGeom>
            </p:spPr>
          </p:pic>
          <p:pic>
            <p:nvPicPr>
              <p:cNvPr id="112" name="Picture 111" descr="tile_set_4__tile_3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8009" y="4294877"/>
                <a:ext cx="306107" cy="306106"/>
              </a:xfrm>
              <a:prstGeom prst="rect">
                <a:avLst/>
              </a:prstGeom>
            </p:spPr>
          </p:pic>
        </p:grpSp>
        <p:grpSp>
          <p:nvGrpSpPr>
            <p:cNvPr id="122" name="Group 121"/>
            <p:cNvGrpSpPr/>
            <p:nvPr/>
          </p:nvGrpSpPr>
          <p:grpSpPr>
            <a:xfrm>
              <a:off x="2121034" y="3691143"/>
              <a:ext cx="1205163" cy="306758"/>
              <a:chOff x="5658009" y="4294877"/>
              <a:chExt cx="1205163" cy="306758"/>
            </a:xfrm>
          </p:grpSpPr>
          <p:pic>
            <p:nvPicPr>
              <p:cNvPr id="118" name="Picture 117" descr="tile_set_4__tile_2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58844" y="4295529"/>
                <a:ext cx="306107" cy="306106"/>
              </a:xfrm>
              <a:prstGeom prst="rect">
                <a:avLst/>
              </a:prstGeom>
            </p:spPr>
          </p:pic>
          <p:pic>
            <p:nvPicPr>
              <p:cNvPr id="119" name="Picture 118" descr="tile_set_4__tile_3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57650" y="4295529"/>
                <a:ext cx="306107" cy="306106"/>
              </a:xfrm>
              <a:prstGeom prst="rect">
                <a:avLst/>
              </a:prstGeom>
            </p:spPr>
          </p:pic>
          <p:pic>
            <p:nvPicPr>
              <p:cNvPr id="120" name="Picture 119" descr="tile_set_4__tile_2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57065" y="4295529"/>
                <a:ext cx="306107" cy="306106"/>
              </a:xfrm>
              <a:prstGeom prst="rect">
                <a:avLst/>
              </a:prstGeom>
            </p:spPr>
          </p:pic>
          <p:pic>
            <p:nvPicPr>
              <p:cNvPr id="121" name="Picture 120" descr="tile_set_4__tile_3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8009" y="4294877"/>
                <a:ext cx="306107" cy="306106"/>
              </a:xfrm>
              <a:prstGeom prst="rect">
                <a:avLst/>
              </a:prstGeom>
            </p:spPr>
          </p:pic>
        </p:grpSp>
        <p:grpSp>
          <p:nvGrpSpPr>
            <p:cNvPr id="126" name="Group 125"/>
            <p:cNvGrpSpPr/>
            <p:nvPr/>
          </p:nvGrpSpPr>
          <p:grpSpPr>
            <a:xfrm>
              <a:off x="1406194" y="4517084"/>
              <a:ext cx="905748" cy="306758"/>
              <a:chOff x="5658009" y="4294877"/>
              <a:chExt cx="905748" cy="306758"/>
            </a:xfrm>
          </p:grpSpPr>
          <p:pic>
            <p:nvPicPr>
              <p:cNvPr id="123" name="Picture 122" descr="tile_set_4__tile_2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58844" y="4295529"/>
                <a:ext cx="306107" cy="306106"/>
              </a:xfrm>
              <a:prstGeom prst="rect">
                <a:avLst/>
              </a:prstGeom>
            </p:spPr>
          </p:pic>
          <p:pic>
            <p:nvPicPr>
              <p:cNvPr id="124" name="Picture 123" descr="tile_set_4__tile_3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57650" y="4295529"/>
                <a:ext cx="306107" cy="306106"/>
              </a:xfrm>
              <a:prstGeom prst="rect">
                <a:avLst/>
              </a:prstGeom>
            </p:spPr>
          </p:pic>
          <p:pic>
            <p:nvPicPr>
              <p:cNvPr id="125" name="Picture 124" descr="tile_set_4__tile_3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8009" y="4294877"/>
                <a:ext cx="306107" cy="306106"/>
              </a:xfrm>
              <a:prstGeom prst="rect">
                <a:avLst/>
              </a:prstGeom>
            </p:spPr>
          </p:pic>
        </p:grpSp>
        <p:grpSp>
          <p:nvGrpSpPr>
            <p:cNvPr id="129" name="Group 128"/>
            <p:cNvGrpSpPr/>
            <p:nvPr/>
          </p:nvGrpSpPr>
          <p:grpSpPr>
            <a:xfrm>
              <a:off x="987454" y="5352995"/>
              <a:ext cx="606942" cy="306758"/>
              <a:chOff x="5663281" y="3641361"/>
              <a:chExt cx="606942" cy="306758"/>
            </a:xfrm>
          </p:grpSpPr>
          <p:pic>
            <p:nvPicPr>
              <p:cNvPr id="127" name="Picture 126" descr="tile_set_4__tile_2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64116" y="3642013"/>
                <a:ext cx="306107" cy="306106"/>
              </a:xfrm>
              <a:prstGeom prst="rect">
                <a:avLst/>
              </a:prstGeom>
            </p:spPr>
          </p:pic>
          <p:pic>
            <p:nvPicPr>
              <p:cNvPr id="128" name="Picture 127" descr="tile_set_4__tile_3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3281" y="3641361"/>
                <a:ext cx="306107" cy="306106"/>
              </a:xfrm>
              <a:prstGeom prst="rect">
                <a:avLst/>
              </a:prstGeom>
            </p:spPr>
          </p:pic>
        </p:grpSp>
        <p:grpSp>
          <p:nvGrpSpPr>
            <p:cNvPr id="142" name="Group 141"/>
            <p:cNvGrpSpPr/>
            <p:nvPr/>
          </p:nvGrpSpPr>
          <p:grpSpPr>
            <a:xfrm>
              <a:off x="757845" y="5737240"/>
              <a:ext cx="482428" cy="858917"/>
              <a:chOff x="987549" y="5737240"/>
              <a:chExt cx="482428" cy="858917"/>
            </a:xfrm>
          </p:grpSpPr>
          <p:cxnSp>
            <p:nvCxnSpPr>
              <p:cNvPr id="33" name="Straight Arrow Connector 32"/>
              <p:cNvCxnSpPr/>
              <p:nvPr/>
            </p:nvCxnSpPr>
            <p:spPr>
              <a:xfrm flipV="1">
                <a:off x="1238889" y="5737240"/>
                <a:ext cx="0" cy="390087"/>
              </a:xfrm>
              <a:prstGeom prst="straightConnector1">
                <a:avLst/>
              </a:prstGeom>
              <a:ln w="31750">
                <a:solidFill>
                  <a:schemeClr val="bg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ectangle 38"/>
              <p:cNvSpPr/>
              <p:nvPr/>
            </p:nvSpPr>
            <p:spPr>
              <a:xfrm>
                <a:off x="987549" y="6127327"/>
                <a:ext cx="482428" cy="468830"/>
              </a:xfrm>
              <a:prstGeom prst="rect">
                <a:avLst/>
              </a:prstGeom>
              <a:solidFill>
                <a:srgbClr val="A0D0DF"/>
              </a:solidFill>
              <a:ln w="317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Gill Sans MT"/>
                </a:endParaRPr>
              </a:p>
            </p:txBody>
          </p:sp>
          <p:pic>
            <p:nvPicPr>
              <p:cNvPr id="130" name="Picture 129" descr="tile_set_4__tile_3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3302" y="6208880"/>
                <a:ext cx="306106" cy="306107"/>
              </a:xfrm>
              <a:prstGeom prst="rect">
                <a:avLst/>
              </a:prstGeom>
            </p:spPr>
          </p:pic>
        </p:grpSp>
        <p:grpSp>
          <p:nvGrpSpPr>
            <p:cNvPr id="141" name="Group 140"/>
            <p:cNvGrpSpPr/>
            <p:nvPr/>
          </p:nvGrpSpPr>
          <p:grpSpPr>
            <a:xfrm>
              <a:off x="5618376" y="2391785"/>
              <a:ext cx="482428" cy="4204150"/>
              <a:chOff x="5466530" y="2392848"/>
              <a:chExt cx="482428" cy="4204150"/>
            </a:xfrm>
          </p:grpSpPr>
          <p:grpSp>
            <p:nvGrpSpPr>
              <p:cNvPr id="81" name="Group 80"/>
              <p:cNvGrpSpPr/>
              <p:nvPr/>
            </p:nvGrpSpPr>
            <p:grpSpPr>
              <a:xfrm>
                <a:off x="5466530" y="6128168"/>
                <a:ext cx="482428" cy="468830"/>
                <a:chOff x="3442322" y="5435376"/>
                <a:chExt cx="847705" cy="823810"/>
              </a:xfrm>
            </p:grpSpPr>
            <p:sp>
              <p:nvSpPr>
                <p:cNvPr id="82" name="Rectangle 81"/>
                <p:cNvSpPr/>
                <p:nvPr/>
              </p:nvSpPr>
              <p:spPr>
                <a:xfrm>
                  <a:off x="3442322" y="5435376"/>
                  <a:ext cx="847705" cy="823810"/>
                </a:xfrm>
                <a:prstGeom prst="rect">
                  <a:avLst/>
                </a:prstGeom>
                <a:solidFill>
                  <a:srgbClr val="A0D0DF"/>
                </a:solidFill>
                <a:ln w="31750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  <a:latin typeface="Gill Sans MT"/>
                  </a:endParaRPr>
                </a:p>
              </p:txBody>
            </p:sp>
            <p:pic>
              <p:nvPicPr>
                <p:cNvPr id="83" name="Picture 82" descr="tile_set_4__tile_2.pdf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05307" y="5581358"/>
                  <a:ext cx="537879" cy="537879"/>
                </a:xfrm>
                <a:prstGeom prst="rect">
                  <a:avLst/>
                </a:prstGeom>
              </p:spPr>
            </p:pic>
          </p:grpSp>
          <p:cxnSp>
            <p:nvCxnSpPr>
              <p:cNvPr id="133" name="Straight Arrow Connector 132"/>
              <p:cNvCxnSpPr/>
              <p:nvPr/>
            </p:nvCxnSpPr>
            <p:spPr>
              <a:xfrm flipV="1">
                <a:off x="5705708" y="2392848"/>
                <a:ext cx="0" cy="3751367"/>
              </a:xfrm>
              <a:prstGeom prst="straightConnector1">
                <a:avLst/>
              </a:prstGeom>
              <a:ln w="31750">
                <a:solidFill>
                  <a:schemeClr val="bg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0" name="Group 139"/>
            <p:cNvGrpSpPr/>
            <p:nvPr/>
          </p:nvGrpSpPr>
          <p:grpSpPr>
            <a:xfrm>
              <a:off x="7038793" y="1560599"/>
              <a:ext cx="482428" cy="5036399"/>
              <a:chOff x="6610734" y="1559536"/>
              <a:chExt cx="482428" cy="5036399"/>
            </a:xfrm>
          </p:grpSpPr>
          <p:grpSp>
            <p:nvGrpSpPr>
              <p:cNvPr id="84" name="Group 83"/>
              <p:cNvGrpSpPr/>
              <p:nvPr/>
            </p:nvGrpSpPr>
            <p:grpSpPr>
              <a:xfrm>
                <a:off x="6610734" y="6127105"/>
                <a:ext cx="482428" cy="468830"/>
                <a:chOff x="5097287" y="3525582"/>
                <a:chExt cx="847705" cy="82381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5097287" y="3525582"/>
                  <a:ext cx="847705" cy="823810"/>
                </a:xfrm>
                <a:prstGeom prst="rect">
                  <a:avLst/>
                </a:prstGeom>
                <a:solidFill>
                  <a:srgbClr val="A0D0DF"/>
                </a:solidFill>
                <a:ln w="31750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  <a:latin typeface="Gill Sans MT"/>
                  </a:endParaRPr>
                </a:p>
              </p:txBody>
            </p:sp>
            <p:pic>
              <p:nvPicPr>
                <p:cNvPr id="86" name="Picture 85" descr="tile_set_4__tile_3.pdf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60271" y="3670033"/>
                  <a:ext cx="537879" cy="537879"/>
                </a:xfrm>
                <a:prstGeom prst="rect">
                  <a:avLst/>
                </a:prstGeom>
              </p:spPr>
            </p:pic>
          </p:grpSp>
          <p:cxnSp>
            <p:nvCxnSpPr>
              <p:cNvPr id="135" name="Straight Arrow Connector 134"/>
              <p:cNvCxnSpPr/>
              <p:nvPr/>
            </p:nvCxnSpPr>
            <p:spPr>
              <a:xfrm flipV="1">
                <a:off x="6851948" y="1559536"/>
                <a:ext cx="0" cy="4584680"/>
              </a:xfrm>
              <a:prstGeom prst="straightConnector1">
                <a:avLst/>
              </a:prstGeom>
              <a:ln w="31750">
                <a:solidFill>
                  <a:schemeClr val="bg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9" name="Group 138"/>
            <p:cNvGrpSpPr/>
            <p:nvPr/>
          </p:nvGrpSpPr>
          <p:grpSpPr>
            <a:xfrm>
              <a:off x="8328130" y="726224"/>
              <a:ext cx="482428" cy="5870774"/>
              <a:chOff x="7457372" y="726224"/>
              <a:chExt cx="482428" cy="5870774"/>
            </a:xfrm>
          </p:grpSpPr>
          <p:grpSp>
            <p:nvGrpSpPr>
              <p:cNvPr id="87" name="Group 86"/>
              <p:cNvGrpSpPr/>
              <p:nvPr/>
            </p:nvGrpSpPr>
            <p:grpSpPr>
              <a:xfrm>
                <a:off x="7457372" y="6128168"/>
                <a:ext cx="482428" cy="468830"/>
                <a:chOff x="3442322" y="5435376"/>
                <a:chExt cx="847705" cy="823810"/>
              </a:xfrm>
            </p:grpSpPr>
            <p:sp>
              <p:nvSpPr>
                <p:cNvPr id="88" name="Rectangle 87"/>
                <p:cNvSpPr/>
                <p:nvPr/>
              </p:nvSpPr>
              <p:spPr>
                <a:xfrm>
                  <a:off x="3442322" y="5435376"/>
                  <a:ext cx="847705" cy="823810"/>
                </a:xfrm>
                <a:prstGeom prst="rect">
                  <a:avLst/>
                </a:prstGeom>
                <a:solidFill>
                  <a:srgbClr val="A0D0DF"/>
                </a:solidFill>
                <a:ln w="31750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  <a:latin typeface="Gill Sans MT"/>
                  </a:endParaRPr>
                </a:p>
              </p:txBody>
            </p:sp>
            <p:pic>
              <p:nvPicPr>
                <p:cNvPr id="89" name="Picture 88" descr="tile_set_4__tile_2.pdf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05307" y="5581358"/>
                  <a:ext cx="537879" cy="537879"/>
                </a:xfrm>
                <a:prstGeom prst="rect">
                  <a:avLst/>
                </a:prstGeom>
              </p:spPr>
            </p:pic>
          </p:grpSp>
          <p:cxnSp>
            <p:nvCxnSpPr>
              <p:cNvPr id="137" name="Straight Arrow Connector 136"/>
              <p:cNvCxnSpPr/>
              <p:nvPr/>
            </p:nvCxnSpPr>
            <p:spPr>
              <a:xfrm flipV="1">
                <a:off x="7692447" y="726224"/>
                <a:ext cx="0" cy="5401944"/>
              </a:xfrm>
              <a:prstGeom prst="straightConnector1">
                <a:avLst/>
              </a:prstGeom>
              <a:ln w="31750">
                <a:solidFill>
                  <a:schemeClr val="bg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3" name="TextBox 112"/>
          <p:cNvSpPr txBox="1"/>
          <p:nvPr/>
        </p:nvSpPr>
        <p:spPr>
          <a:xfrm>
            <a:off x="254560" y="396914"/>
            <a:ext cx="41724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Θ</a:t>
            </a:r>
            <a:r>
              <a:rPr lang="en-US" sz="44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(</a:t>
            </a:r>
            <a:r>
              <a:rPr lang="en-US" sz="4400" dirty="0" smtClean="0">
                <a:solidFill>
                  <a:srgbClr val="000000"/>
                </a:solidFill>
                <a:latin typeface="Gill Sans MT"/>
              </a:rPr>
              <a:t>n) system size</a:t>
            </a:r>
            <a:endParaRPr lang="en-US" sz="4400" dirty="0">
              <a:solidFill>
                <a:srgbClr val="000000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545889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777230" y="200351"/>
            <a:ext cx="5564647" cy="1399661"/>
            <a:chOff x="1777230" y="200351"/>
            <a:chExt cx="5564647" cy="1399661"/>
          </a:xfrm>
        </p:grpSpPr>
        <p:sp>
          <p:nvSpPr>
            <p:cNvPr id="109" name="Rectangle 108"/>
            <p:cNvSpPr/>
            <p:nvPr/>
          </p:nvSpPr>
          <p:spPr>
            <a:xfrm>
              <a:off x="1777230" y="200351"/>
              <a:ext cx="5564647" cy="823810"/>
            </a:xfrm>
            <a:prstGeom prst="rect">
              <a:avLst/>
            </a:prstGeom>
            <a:solidFill>
              <a:srgbClr val="A0D0DF"/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Gill Sans MT"/>
              </a:endParaRPr>
            </a:p>
          </p:txBody>
        </p:sp>
        <p:cxnSp>
          <p:nvCxnSpPr>
            <p:cNvPr id="163" name="Straight Arrow Connector 162"/>
            <p:cNvCxnSpPr/>
            <p:nvPr/>
          </p:nvCxnSpPr>
          <p:spPr>
            <a:xfrm flipV="1">
              <a:off x="4816473" y="1030142"/>
              <a:ext cx="0" cy="569870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/>
            <p:cNvCxnSpPr/>
            <p:nvPr/>
          </p:nvCxnSpPr>
          <p:spPr>
            <a:xfrm flipV="1">
              <a:off x="4306719" y="1030142"/>
              <a:ext cx="0" cy="569870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1014194" y="1595143"/>
            <a:ext cx="7127209" cy="2227522"/>
            <a:chOff x="1014194" y="1595143"/>
            <a:chExt cx="7127209" cy="2227522"/>
          </a:xfrm>
        </p:grpSpPr>
        <p:grpSp>
          <p:nvGrpSpPr>
            <p:cNvPr id="86" name="Group 85"/>
            <p:cNvGrpSpPr/>
            <p:nvPr/>
          </p:nvGrpSpPr>
          <p:grpSpPr>
            <a:xfrm>
              <a:off x="7293698" y="2998855"/>
              <a:ext cx="847705" cy="823810"/>
              <a:chOff x="4894368" y="5435376"/>
              <a:chExt cx="847705" cy="823810"/>
            </a:xfrm>
          </p:grpSpPr>
          <p:sp>
            <p:nvSpPr>
              <p:cNvPr id="87" name="Rectangle 86"/>
              <p:cNvSpPr/>
              <p:nvPr/>
            </p:nvSpPr>
            <p:spPr>
              <a:xfrm>
                <a:off x="4894368" y="5435376"/>
                <a:ext cx="847705" cy="823810"/>
              </a:xfrm>
              <a:prstGeom prst="rect">
                <a:avLst/>
              </a:prstGeom>
              <a:solidFill>
                <a:srgbClr val="A0D0DF"/>
              </a:solidFill>
              <a:ln w="317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Gill Sans MT"/>
                </a:endParaRPr>
              </a:p>
            </p:txBody>
          </p:sp>
          <p:pic>
            <p:nvPicPr>
              <p:cNvPr id="88" name="Picture 87" descr="tile_set_5__tile_3.pd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47422" y="5573632"/>
                <a:ext cx="537880" cy="537880"/>
              </a:xfrm>
              <a:prstGeom prst="rect">
                <a:avLst/>
              </a:prstGeom>
            </p:spPr>
          </p:pic>
        </p:grpSp>
        <p:sp>
          <p:nvSpPr>
            <p:cNvPr id="90" name="Rectangle 89"/>
            <p:cNvSpPr/>
            <p:nvPr/>
          </p:nvSpPr>
          <p:spPr>
            <a:xfrm>
              <a:off x="1555727" y="1595143"/>
              <a:ext cx="2885264" cy="823810"/>
            </a:xfrm>
            <a:prstGeom prst="rect">
              <a:avLst/>
            </a:prstGeom>
            <a:solidFill>
              <a:srgbClr val="A0D0DF"/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Gill Sans MT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679928" y="1600012"/>
              <a:ext cx="2885264" cy="823810"/>
            </a:xfrm>
            <a:prstGeom prst="rect">
              <a:avLst/>
            </a:prstGeom>
            <a:solidFill>
              <a:srgbClr val="A0D0DF"/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Gill Sans MT"/>
              </a:endParaRPr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1014194" y="2993692"/>
              <a:ext cx="847705" cy="823810"/>
              <a:chOff x="3585325" y="5435376"/>
              <a:chExt cx="847705" cy="823810"/>
            </a:xfrm>
          </p:grpSpPr>
          <p:sp>
            <p:nvSpPr>
              <p:cNvPr id="83" name="Rectangle 82"/>
              <p:cNvSpPr/>
              <p:nvPr/>
            </p:nvSpPr>
            <p:spPr>
              <a:xfrm>
                <a:off x="3585325" y="5435376"/>
                <a:ext cx="847705" cy="823810"/>
              </a:xfrm>
              <a:prstGeom prst="rect">
                <a:avLst/>
              </a:prstGeom>
              <a:solidFill>
                <a:srgbClr val="A0D0DF"/>
              </a:solidFill>
              <a:ln w="317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Gill Sans MT"/>
                </a:endParaRPr>
              </a:p>
            </p:txBody>
          </p:sp>
          <p:pic>
            <p:nvPicPr>
              <p:cNvPr id="84" name="Picture 83" descr="tile_set_5__tile_2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9476" y="5573632"/>
                <a:ext cx="537880" cy="537880"/>
              </a:xfrm>
              <a:prstGeom prst="rect">
                <a:avLst/>
              </a:prstGeom>
            </p:spPr>
          </p:pic>
        </p:grpSp>
        <p:cxnSp>
          <p:nvCxnSpPr>
            <p:cNvPr id="158" name="Straight Arrow Connector 157"/>
            <p:cNvCxnSpPr/>
            <p:nvPr/>
          </p:nvCxnSpPr>
          <p:spPr>
            <a:xfrm flipV="1">
              <a:off x="1705241" y="2418953"/>
              <a:ext cx="0" cy="569870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/>
            <p:cNvCxnSpPr/>
            <p:nvPr/>
          </p:nvCxnSpPr>
          <p:spPr>
            <a:xfrm flipV="1">
              <a:off x="4263831" y="2423822"/>
              <a:ext cx="0" cy="569870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/>
            <p:cNvCxnSpPr/>
            <p:nvPr/>
          </p:nvCxnSpPr>
          <p:spPr>
            <a:xfrm flipV="1">
              <a:off x="4852831" y="2423822"/>
              <a:ext cx="0" cy="569870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/>
            <p:cNvCxnSpPr/>
            <p:nvPr/>
          </p:nvCxnSpPr>
          <p:spPr>
            <a:xfrm flipV="1">
              <a:off x="7450470" y="2418953"/>
              <a:ext cx="0" cy="569870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3346649" y="2998855"/>
            <a:ext cx="2396595" cy="1393680"/>
            <a:chOff x="3346649" y="2998855"/>
            <a:chExt cx="2396595" cy="1393680"/>
          </a:xfrm>
        </p:grpSpPr>
        <p:sp>
          <p:nvSpPr>
            <p:cNvPr id="70" name="Rectangle 69"/>
            <p:cNvSpPr/>
            <p:nvPr/>
          </p:nvSpPr>
          <p:spPr>
            <a:xfrm>
              <a:off x="3346649" y="2998855"/>
              <a:ext cx="2396595" cy="823810"/>
            </a:xfrm>
            <a:prstGeom prst="rect">
              <a:avLst/>
            </a:prstGeom>
            <a:solidFill>
              <a:srgbClr val="A0D0DF"/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Gill Sans MT"/>
              </a:endParaRPr>
            </a:p>
          </p:txBody>
        </p:sp>
        <p:cxnSp>
          <p:nvCxnSpPr>
            <p:cNvPr id="156" name="Straight Arrow Connector 155"/>
            <p:cNvCxnSpPr/>
            <p:nvPr/>
          </p:nvCxnSpPr>
          <p:spPr>
            <a:xfrm flipV="1">
              <a:off x="4852831" y="3822665"/>
              <a:ext cx="0" cy="569870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/>
            <p:cNvCxnSpPr/>
            <p:nvPr/>
          </p:nvCxnSpPr>
          <p:spPr>
            <a:xfrm flipV="1">
              <a:off x="4263831" y="3822665"/>
              <a:ext cx="0" cy="569870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3076278" y="4392535"/>
            <a:ext cx="2949734" cy="1393680"/>
            <a:chOff x="3076278" y="4392535"/>
            <a:chExt cx="2949734" cy="1393680"/>
          </a:xfrm>
        </p:grpSpPr>
        <p:cxnSp>
          <p:nvCxnSpPr>
            <p:cNvPr id="60" name="Straight Arrow Connector 59"/>
            <p:cNvCxnSpPr/>
            <p:nvPr/>
          </p:nvCxnSpPr>
          <p:spPr>
            <a:xfrm flipV="1">
              <a:off x="3225585" y="5216345"/>
              <a:ext cx="0" cy="569870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3076278" y="4392535"/>
              <a:ext cx="1338077" cy="823810"/>
            </a:xfrm>
            <a:prstGeom prst="rect">
              <a:avLst/>
            </a:prstGeom>
            <a:solidFill>
              <a:srgbClr val="A0D0DF"/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Gill Sans MT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687935" y="4392535"/>
              <a:ext cx="1338077" cy="823810"/>
            </a:xfrm>
            <a:prstGeom prst="rect">
              <a:avLst/>
            </a:prstGeom>
            <a:solidFill>
              <a:srgbClr val="A0D0DF"/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Gill Sans MT"/>
              </a:endParaRPr>
            </a:p>
          </p:txBody>
        </p:sp>
        <p:cxnSp>
          <p:nvCxnSpPr>
            <p:cNvPr id="153" name="Straight Arrow Connector 152"/>
            <p:cNvCxnSpPr/>
            <p:nvPr/>
          </p:nvCxnSpPr>
          <p:spPr>
            <a:xfrm flipV="1">
              <a:off x="4267367" y="5216345"/>
              <a:ext cx="0" cy="569870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/>
            <p:cNvCxnSpPr/>
            <p:nvPr/>
          </p:nvCxnSpPr>
          <p:spPr>
            <a:xfrm flipV="1">
              <a:off x="4836068" y="5216345"/>
              <a:ext cx="0" cy="569870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/>
            <p:nvPr/>
          </p:nvCxnSpPr>
          <p:spPr>
            <a:xfrm flipV="1">
              <a:off x="5733670" y="5216345"/>
              <a:ext cx="0" cy="569870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3216712" y="4536737"/>
            <a:ext cx="2674078" cy="537880"/>
            <a:chOff x="3216712" y="4536737"/>
            <a:chExt cx="2674078" cy="537880"/>
          </a:xfrm>
        </p:grpSpPr>
        <p:grpSp>
          <p:nvGrpSpPr>
            <p:cNvPr id="21" name="Group 20"/>
            <p:cNvGrpSpPr/>
            <p:nvPr/>
          </p:nvGrpSpPr>
          <p:grpSpPr>
            <a:xfrm>
              <a:off x="3216712" y="4536737"/>
              <a:ext cx="1064420" cy="537880"/>
              <a:chOff x="2097800" y="3955046"/>
              <a:chExt cx="1064420" cy="537880"/>
            </a:xfrm>
          </p:grpSpPr>
          <p:pic>
            <p:nvPicPr>
              <p:cNvPr id="31" name="Picture 30" descr="tile_set_5__tile_1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97800" y="3955046"/>
                <a:ext cx="537880" cy="537880"/>
              </a:xfrm>
              <a:prstGeom prst="rect">
                <a:avLst/>
              </a:prstGeom>
            </p:spPr>
          </p:pic>
          <p:pic>
            <p:nvPicPr>
              <p:cNvPr id="32" name="Picture 31" descr="tile_set_5__tile_2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24340" y="3955046"/>
                <a:ext cx="537880" cy="537880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4827990" y="4536737"/>
              <a:ext cx="1062800" cy="537880"/>
              <a:chOff x="2943094" y="4210414"/>
              <a:chExt cx="1062800" cy="537880"/>
            </a:xfrm>
          </p:grpSpPr>
          <p:pic>
            <p:nvPicPr>
              <p:cNvPr id="66" name="Picture 65" descr="tile_set_5__tile_3.pd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43094" y="4210414"/>
                <a:ext cx="537880" cy="537880"/>
              </a:xfrm>
              <a:prstGeom prst="rect">
                <a:avLst/>
              </a:prstGeom>
            </p:spPr>
          </p:pic>
          <p:pic>
            <p:nvPicPr>
              <p:cNvPr id="67" name="Picture 66" descr="tile_set_5__tile_1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68014" y="4210414"/>
                <a:ext cx="537880" cy="537880"/>
              </a:xfrm>
              <a:prstGeom prst="rect">
                <a:avLst/>
              </a:prstGeom>
            </p:spPr>
          </p:pic>
        </p:grpSp>
      </p:grpSp>
      <p:grpSp>
        <p:nvGrpSpPr>
          <p:cNvPr id="151" name="Group 150"/>
          <p:cNvGrpSpPr/>
          <p:nvPr/>
        </p:nvGrpSpPr>
        <p:grpSpPr>
          <a:xfrm>
            <a:off x="2533426" y="5786215"/>
            <a:ext cx="3894895" cy="823810"/>
            <a:chOff x="2533426" y="5871335"/>
            <a:chExt cx="3894895" cy="823810"/>
          </a:xfrm>
        </p:grpSpPr>
        <p:grpSp>
          <p:nvGrpSpPr>
            <p:cNvPr id="18" name="Group 17"/>
            <p:cNvGrpSpPr/>
            <p:nvPr/>
          </p:nvGrpSpPr>
          <p:grpSpPr>
            <a:xfrm>
              <a:off x="4127935" y="5871335"/>
              <a:ext cx="847705" cy="823810"/>
              <a:chOff x="2287621" y="5435376"/>
              <a:chExt cx="847705" cy="82381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2287621" y="5435376"/>
                <a:ext cx="847705" cy="823810"/>
              </a:xfrm>
              <a:prstGeom prst="rect">
                <a:avLst/>
              </a:prstGeom>
              <a:solidFill>
                <a:srgbClr val="A0D0DF"/>
              </a:solidFill>
              <a:ln w="317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Gill Sans MT"/>
                </a:endParaRPr>
              </a:p>
            </p:txBody>
          </p:sp>
          <p:pic>
            <p:nvPicPr>
              <p:cNvPr id="10" name="Picture 9" descr="tile_set_5__tile_1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43241" y="5573632"/>
                <a:ext cx="537880" cy="537880"/>
              </a:xfrm>
              <a:prstGeom prst="rect">
                <a:avLst/>
              </a:prstGeom>
            </p:spPr>
          </p:pic>
        </p:grpSp>
        <p:grpSp>
          <p:nvGrpSpPr>
            <p:cNvPr id="17" name="Group 16"/>
            <p:cNvGrpSpPr/>
            <p:nvPr/>
          </p:nvGrpSpPr>
          <p:grpSpPr>
            <a:xfrm>
              <a:off x="2533426" y="5871335"/>
              <a:ext cx="847705" cy="823810"/>
              <a:chOff x="3585325" y="5435376"/>
              <a:chExt cx="847705" cy="82381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3585325" y="5435376"/>
                <a:ext cx="847705" cy="823810"/>
              </a:xfrm>
              <a:prstGeom prst="rect">
                <a:avLst/>
              </a:prstGeom>
              <a:solidFill>
                <a:srgbClr val="A0D0DF"/>
              </a:solidFill>
              <a:ln w="317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Gill Sans MT"/>
                </a:endParaRPr>
              </a:p>
            </p:txBody>
          </p:sp>
          <p:pic>
            <p:nvPicPr>
              <p:cNvPr id="14" name="Picture 13" descr="tile_set_5__tile_2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9476" y="5573632"/>
                <a:ext cx="537880" cy="537880"/>
              </a:xfrm>
              <a:prstGeom prst="rect">
                <a:avLst/>
              </a:prstGeom>
            </p:spPr>
          </p:pic>
        </p:grpSp>
        <p:grpSp>
          <p:nvGrpSpPr>
            <p:cNvPr id="16" name="Group 15"/>
            <p:cNvGrpSpPr/>
            <p:nvPr/>
          </p:nvGrpSpPr>
          <p:grpSpPr>
            <a:xfrm>
              <a:off x="5580616" y="5871335"/>
              <a:ext cx="847705" cy="823810"/>
              <a:chOff x="4894368" y="5435376"/>
              <a:chExt cx="847705" cy="82381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4894368" y="5435376"/>
                <a:ext cx="847705" cy="823810"/>
              </a:xfrm>
              <a:prstGeom prst="rect">
                <a:avLst/>
              </a:prstGeom>
              <a:solidFill>
                <a:srgbClr val="A0D0DF"/>
              </a:solidFill>
              <a:ln w="317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Gill Sans MT"/>
                </a:endParaRPr>
              </a:p>
            </p:txBody>
          </p:sp>
          <p:pic>
            <p:nvPicPr>
              <p:cNvPr id="15" name="Picture 14" descr="tile_set_5__tile_3.pd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47422" y="5573632"/>
                <a:ext cx="537880" cy="537880"/>
              </a:xfrm>
              <a:prstGeom prst="rect">
                <a:avLst/>
              </a:prstGeom>
            </p:spPr>
          </p:pic>
        </p:grpSp>
      </p:grpSp>
      <p:grpSp>
        <p:nvGrpSpPr>
          <p:cNvPr id="25" name="Group 24"/>
          <p:cNvGrpSpPr/>
          <p:nvPr/>
        </p:nvGrpSpPr>
        <p:grpSpPr>
          <a:xfrm>
            <a:off x="3488797" y="3138564"/>
            <a:ext cx="2114391" cy="537880"/>
            <a:chOff x="1751448" y="2708043"/>
            <a:chExt cx="2114391" cy="537880"/>
          </a:xfrm>
        </p:grpSpPr>
        <p:grpSp>
          <p:nvGrpSpPr>
            <p:cNvPr id="74" name="Group 73"/>
            <p:cNvGrpSpPr/>
            <p:nvPr/>
          </p:nvGrpSpPr>
          <p:grpSpPr>
            <a:xfrm>
              <a:off x="2803039" y="2708043"/>
              <a:ext cx="1062800" cy="537880"/>
              <a:chOff x="2943094" y="4210414"/>
              <a:chExt cx="1062800" cy="537880"/>
            </a:xfrm>
          </p:grpSpPr>
          <p:pic>
            <p:nvPicPr>
              <p:cNvPr id="75" name="Picture 74" descr="tile_set_5__tile_3.pd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43094" y="4210414"/>
                <a:ext cx="537880" cy="537880"/>
              </a:xfrm>
              <a:prstGeom prst="rect">
                <a:avLst/>
              </a:prstGeom>
            </p:spPr>
          </p:pic>
          <p:pic>
            <p:nvPicPr>
              <p:cNvPr id="76" name="Picture 75" descr="tile_set_5__tile_1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68014" y="4210414"/>
                <a:ext cx="537880" cy="537880"/>
              </a:xfrm>
              <a:prstGeom prst="rect">
                <a:avLst/>
              </a:prstGeom>
            </p:spPr>
          </p:pic>
        </p:grpSp>
        <p:grpSp>
          <p:nvGrpSpPr>
            <p:cNvPr id="77" name="Group 76"/>
            <p:cNvGrpSpPr/>
            <p:nvPr/>
          </p:nvGrpSpPr>
          <p:grpSpPr>
            <a:xfrm>
              <a:off x="1751448" y="2708043"/>
              <a:ext cx="1064420" cy="537880"/>
              <a:chOff x="2097800" y="3955046"/>
              <a:chExt cx="1064420" cy="537880"/>
            </a:xfrm>
          </p:grpSpPr>
          <p:pic>
            <p:nvPicPr>
              <p:cNvPr id="78" name="Picture 77" descr="tile_set_5__tile_1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97800" y="3955046"/>
                <a:ext cx="537880" cy="537880"/>
              </a:xfrm>
              <a:prstGeom prst="rect">
                <a:avLst/>
              </a:prstGeom>
            </p:spPr>
          </p:pic>
          <p:pic>
            <p:nvPicPr>
              <p:cNvPr id="79" name="Picture 78" descr="tile_set_5__tile_2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24340" y="3955046"/>
                <a:ext cx="537880" cy="537880"/>
              </a:xfrm>
              <a:prstGeom prst="rect">
                <a:avLst/>
              </a:prstGeom>
            </p:spPr>
          </p:pic>
        </p:grpSp>
      </p:grpSp>
      <p:grpSp>
        <p:nvGrpSpPr>
          <p:cNvPr id="7" name="Group 6"/>
          <p:cNvGrpSpPr/>
          <p:nvPr/>
        </p:nvGrpSpPr>
        <p:grpSpPr>
          <a:xfrm>
            <a:off x="1670759" y="1734326"/>
            <a:ext cx="5779711" cy="537880"/>
            <a:chOff x="1670759" y="1734326"/>
            <a:chExt cx="5779711" cy="537880"/>
          </a:xfrm>
        </p:grpSpPr>
        <p:grpSp>
          <p:nvGrpSpPr>
            <p:cNvPr id="29" name="Group 28"/>
            <p:cNvGrpSpPr/>
            <p:nvPr/>
          </p:nvGrpSpPr>
          <p:grpSpPr>
            <a:xfrm>
              <a:off x="1670759" y="1734326"/>
              <a:ext cx="2640931" cy="537880"/>
              <a:chOff x="1804639" y="1511721"/>
              <a:chExt cx="2640931" cy="537880"/>
            </a:xfrm>
          </p:grpSpPr>
          <p:grpSp>
            <p:nvGrpSpPr>
              <p:cNvPr id="91" name="Group 90"/>
              <p:cNvGrpSpPr/>
              <p:nvPr/>
            </p:nvGrpSpPr>
            <p:grpSpPr>
              <a:xfrm>
                <a:off x="1804639" y="1511721"/>
                <a:ext cx="2114391" cy="537880"/>
                <a:chOff x="1751448" y="2708043"/>
                <a:chExt cx="2114391" cy="537880"/>
              </a:xfrm>
            </p:grpSpPr>
            <p:grpSp>
              <p:nvGrpSpPr>
                <p:cNvPr id="92" name="Group 91"/>
                <p:cNvGrpSpPr/>
                <p:nvPr/>
              </p:nvGrpSpPr>
              <p:grpSpPr>
                <a:xfrm>
                  <a:off x="2803039" y="2708043"/>
                  <a:ext cx="1062800" cy="537880"/>
                  <a:chOff x="2943094" y="4210414"/>
                  <a:chExt cx="1062800" cy="537880"/>
                </a:xfrm>
              </p:grpSpPr>
              <p:pic>
                <p:nvPicPr>
                  <p:cNvPr id="96" name="Picture 95" descr="tile_set_5__tile_3.pdf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943094" y="4210414"/>
                    <a:ext cx="537880" cy="537880"/>
                  </a:xfrm>
                  <a:prstGeom prst="rect">
                    <a:avLst/>
                  </a:prstGeom>
                </p:spPr>
              </p:pic>
              <p:pic>
                <p:nvPicPr>
                  <p:cNvPr id="97" name="Picture 96" descr="tile_set_5__tile_1.pdf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468014" y="4210414"/>
                    <a:ext cx="537880" cy="53788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93" name="Group 92"/>
                <p:cNvGrpSpPr/>
                <p:nvPr/>
              </p:nvGrpSpPr>
              <p:grpSpPr>
                <a:xfrm>
                  <a:off x="1751448" y="2708043"/>
                  <a:ext cx="1064420" cy="537880"/>
                  <a:chOff x="2097800" y="3955046"/>
                  <a:chExt cx="1064420" cy="537880"/>
                </a:xfrm>
              </p:grpSpPr>
              <p:pic>
                <p:nvPicPr>
                  <p:cNvPr id="94" name="Picture 93" descr="tile_set_5__tile_1.pdf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097800" y="3955046"/>
                    <a:ext cx="537880" cy="537880"/>
                  </a:xfrm>
                  <a:prstGeom prst="rect">
                    <a:avLst/>
                  </a:prstGeom>
                </p:spPr>
              </p:pic>
              <p:pic>
                <p:nvPicPr>
                  <p:cNvPr id="95" name="Picture 94" descr="tile_set_5__tile_2.pdf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624340" y="3955046"/>
                    <a:ext cx="537880" cy="537880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98" name="Picture 97" descr="tile_set_5__tile_2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07690" y="1511721"/>
                <a:ext cx="537880" cy="537880"/>
              </a:xfrm>
              <a:prstGeom prst="rect">
                <a:avLst/>
              </a:prstGeom>
            </p:spPr>
          </p:pic>
        </p:grpSp>
        <p:grpSp>
          <p:nvGrpSpPr>
            <p:cNvPr id="108" name="Group 107"/>
            <p:cNvGrpSpPr/>
            <p:nvPr/>
          </p:nvGrpSpPr>
          <p:grpSpPr>
            <a:xfrm>
              <a:off x="4816473" y="1734326"/>
              <a:ext cx="2633997" cy="537880"/>
              <a:chOff x="4773935" y="1516590"/>
              <a:chExt cx="2633997" cy="537880"/>
            </a:xfrm>
          </p:grpSpPr>
          <p:grpSp>
            <p:nvGrpSpPr>
              <p:cNvPr id="100" name="Group 99"/>
              <p:cNvGrpSpPr/>
              <p:nvPr/>
            </p:nvGrpSpPr>
            <p:grpSpPr>
              <a:xfrm>
                <a:off x="5293541" y="1516590"/>
                <a:ext cx="2114391" cy="537880"/>
                <a:chOff x="1751448" y="2708043"/>
                <a:chExt cx="2114391" cy="537880"/>
              </a:xfrm>
            </p:grpSpPr>
            <p:grpSp>
              <p:nvGrpSpPr>
                <p:cNvPr id="101" name="Group 100"/>
                <p:cNvGrpSpPr/>
                <p:nvPr/>
              </p:nvGrpSpPr>
              <p:grpSpPr>
                <a:xfrm>
                  <a:off x="2803039" y="2708043"/>
                  <a:ext cx="1062800" cy="537880"/>
                  <a:chOff x="2943094" y="4210414"/>
                  <a:chExt cx="1062800" cy="537880"/>
                </a:xfrm>
              </p:grpSpPr>
              <p:pic>
                <p:nvPicPr>
                  <p:cNvPr id="105" name="Picture 104" descr="tile_set_5__tile_3.pdf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943094" y="4210414"/>
                    <a:ext cx="537880" cy="537880"/>
                  </a:xfrm>
                  <a:prstGeom prst="rect">
                    <a:avLst/>
                  </a:prstGeom>
                </p:spPr>
              </p:pic>
              <p:pic>
                <p:nvPicPr>
                  <p:cNvPr id="106" name="Picture 105" descr="tile_set_5__tile_1.pdf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468014" y="4210414"/>
                    <a:ext cx="537880" cy="53788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2" name="Group 101"/>
                <p:cNvGrpSpPr/>
                <p:nvPr/>
              </p:nvGrpSpPr>
              <p:grpSpPr>
                <a:xfrm>
                  <a:off x="1751448" y="2708043"/>
                  <a:ext cx="1064420" cy="537880"/>
                  <a:chOff x="2097800" y="3955046"/>
                  <a:chExt cx="1064420" cy="537880"/>
                </a:xfrm>
              </p:grpSpPr>
              <p:pic>
                <p:nvPicPr>
                  <p:cNvPr id="103" name="Picture 102" descr="tile_set_5__tile_1.pdf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097800" y="3955046"/>
                    <a:ext cx="537880" cy="537880"/>
                  </a:xfrm>
                  <a:prstGeom prst="rect">
                    <a:avLst/>
                  </a:prstGeom>
                </p:spPr>
              </p:pic>
              <p:pic>
                <p:nvPicPr>
                  <p:cNvPr id="104" name="Picture 103" descr="tile_set_5__tile_2.pdf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624340" y="3955046"/>
                    <a:ext cx="537880" cy="537880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107" name="Picture 106" descr="tile_set_5__tile_3.pd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73935" y="1516590"/>
                <a:ext cx="537880" cy="537880"/>
              </a:xfrm>
              <a:prstGeom prst="rect">
                <a:avLst/>
              </a:prstGeom>
            </p:spPr>
          </p:pic>
        </p:grpSp>
      </p:grpSp>
      <p:grpSp>
        <p:nvGrpSpPr>
          <p:cNvPr id="146" name="Group 145"/>
          <p:cNvGrpSpPr/>
          <p:nvPr/>
        </p:nvGrpSpPr>
        <p:grpSpPr>
          <a:xfrm>
            <a:off x="1933939" y="344655"/>
            <a:ext cx="5251421" cy="537880"/>
            <a:chOff x="1933939" y="180979"/>
            <a:chExt cx="5251421" cy="537880"/>
          </a:xfrm>
        </p:grpSpPr>
        <p:grpSp>
          <p:nvGrpSpPr>
            <p:cNvPr id="110" name="Group 109"/>
            <p:cNvGrpSpPr/>
            <p:nvPr/>
          </p:nvGrpSpPr>
          <p:grpSpPr>
            <a:xfrm>
              <a:off x="1933939" y="180979"/>
              <a:ext cx="2640931" cy="537880"/>
              <a:chOff x="1804639" y="1511721"/>
              <a:chExt cx="2640931" cy="537880"/>
            </a:xfrm>
          </p:grpSpPr>
          <p:grpSp>
            <p:nvGrpSpPr>
              <p:cNvPr id="111" name="Group 110"/>
              <p:cNvGrpSpPr/>
              <p:nvPr/>
            </p:nvGrpSpPr>
            <p:grpSpPr>
              <a:xfrm>
                <a:off x="1804639" y="1511721"/>
                <a:ext cx="2114391" cy="537880"/>
                <a:chOff x="1751448" y="2708043"/>
                <a:chExt cx="2114391" cy="537880"/>
              </a:xfrm>
            </p:grpSpPr>
            <p:grpSp>
              <p:nvGrpSpPr>
                <p:cNvPr id="113" name="Group 112"/>
                <p:cNvGrpSpPr/>
                <p:nvPr/>
              </p:nvGrpSpPr>
              <p:grpSpPr>
                <a:xfrm>
                  <a:off x="2803039" y="2708043"/>
                  <a:ext cx="1062800" cy="537880"/>
                  <a:chOff x="2943094" y="4210414"/>
                  <a:chExt cx="1062800" cy="537880"/>
                </a:xfrm>
              </p:grpSpPr>
              <p:pic>
                <p:nvPicPr>
                  <p:cNvPr id="117" name="Picture 116" descr="tile_set_5__tile_3.pdf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943094" y="4210414"/>
                    <a:ext cx="537880" cy="537880"/>
                  </a:xfrm>
                  <a:prstGeom prst="rect">
                    <a:avLst/>
                  </a:prstGeom>
                </p:spPr>
              </p:pic>
              <p:pic>
                <p:nvPicPr>
                  <p:cNvPr id="118" name="Picture 117" descr="tile_set_5__tile_1.pdf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468014" y="4210414"/>
                    <a:ext cx="537880" cy="53788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4" name="Group 113"/>
                <p:cNvGrpSpPr/>
                <p:nvPr/>
              </p:nvGrpSpPr>
              <p:grpSpPr>
                <a:xfrm>
                  <a:off x="1751448" y="2708043"/>
                  <a:ext cx="1064420" cy="537880"/>
                  <a:chOff x="2097800" y="3955046"/>
                  <a:chExt cx="1064420" cy="537880"/>
                </a:xfrm>
              </p:grpSpPr>
              <p:pic>
                <p:nvPicPr>
                  <p:cNvPr id="115" name="Picture 114" descr="tile_set_5__tile_1.pdf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097800" y="3955046"/>
                    <a:ext cx="537880" cy="537880"/>
                  </a:xfrm>
                  <a:prstGeom prst="rect">
                    <a:avLst/>
                  </a:prstGeom>
                </p:spPr>
              </p:pic>
              <p:pic>
                <p:nvPicPr>
                  <p:cNvPr id="116" name="Picture 115" descr="tile_set_5__tile_2.pdf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624340" y="3955046"/>
                    <a:ext cx="537880" cy="537880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112" name="Picture 111" descr="tile_set_5__tile_2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07690" y="1511721"/>
                <a:ext cx="537880" cy="537880"/>
              </a:xfrm>
              <a:prstGeom prst="rect">
                <a:avLst/>
              </a:prstGeom>
            </p:spPr>
          </p:pic>
        </p:grpSp>
        <p:grpSp>
          <p:nvGrpSpPr>
            <p:cNvPr id="137" name="Group 136"/>
            <p:cNvGrpSpPr/>
            <p:nvPr/>
          </p:nvGrpSpPr>
          <p:grpSpPr>
            <a:xfrm>
              <a:off x="4551363" y="180979"/>
              <a:ext cx="2633997" cy="537880"/>
              <a:chOff x="4773935" y="1516590"/>
              <a:chExt cx="2633997" cy="537880"/>
            </a:xfrm>
          </p:grpSpPr>
          <p:grpSp>
            <p:nvGrpSpPr>
              <p:cNvPr id="138" name="Group 137"/>
              <p:cNvGrpSpPr/>
              <p:nvPr/>
            </p:nvGrpSpPr>
            <p:grpSpPr>
              <a:xfrm>
                <a:off x="5293541" y="1516590"/>
                <a:ext cx="2114391" cy="537880"/>
                <a:chOff x="1751448" y="2708043"/>
                <a:chExt cx="2114391" cy="537880"/>
              </a:xfrm>
            </p:grpSpPr>
            <p:grpSp>
              <p:nvGrpSpPr>
                <p:cNvPr id="140" name="Group 139"/>
                <p:cNvGrpSpPr/>
                <p:nvPr/>
              </p:nvGrpSpPr>
              <p:grpSpPr>
                <a:xfrm>
                  <a:off x="2803039" y="2708043"/>
                  <a:ext cx="1062800" cy="537880"/>
                  <a:chOff x="2943094" y="4210414"/>
                  <a:chExt cx="1062800" cy="537880"/>
                </a:xfrm>
              </p:grpSpPr>
              <p:pic>
                <p:nvPicPr>
                  <p:cNvPr id="144" name="Picture 143" descr="tile_set_5__tile_3.pdf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943094" y="4210414"/>
                    <a:ext cx="537880" cy="537880"/>
                  </a:xfrm>
                  <a:prstGeom prst="rect">
                    <a:avLst/>
                  </a:prstGeom>
                </p:spPr>
              </p:pic>
              <p:pic>
                <p:nvPicPr>
                  <p:cNvPr id="145" name="Picture 144" descr="tile_set_5__tile_1.pdf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468014" y="4210414"/>
                    <a:ext cx="537880" cy="53788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41" name="Group 140"/>
                <p:cNvGrpSpPr/>
                <p:nvPr/>
              </p:nvGrpSpPr>
              <p:grpSpPr>
                <a:xfrm>
                  <a:off x="1751448" y="2708043"/>
                  <a:ext cx="1064420" cy="537880"/>
                  <a:chOff x="2097800" y="3955046"/>
                  <a:chExt cx="1064420" cy="537880"/>
                </a:xfrm>
              </p:grpSpPr>
              <p:pic>
                <p:nvPicPr>
                  <p:cNvPr id="142" name="Picture 141" descr="tile_set_5__tile_1.pdf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097800" y="3955046"/>
                    <a:ext cx="537880" cy="537880"/>
                  </a:xfrm>
                  <a:prstGeom prst="rect">
                    <a:avLst/>
                  </a:prstGeom>
                </p:spPr>
              </p:pic>
              <p:pic>
                <p:nvPicPr>
                  <p:cNvPr id="143" name="Picture 142" descr="tile_set_5__tile_2.pdf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624340" y="3955046"/>
                    <a:ext cx="537880" cy="537880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139" name="Picture 138" descr="tile_set_5__tile_3.pd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73935" y="1516590"/>
                <a:ext cx="537880" cy="537880"/>
              </a:xfrm>
              <a:prstGeom prst="rect">
                <a:avLst/>
              </a:prstGeom>
            </p:spPr>
          </p:pic>
        </p:grpSp>
      </p:grpSp>
      <p:grpSp>
        <p:nvGrpSpPr>
          <p:cNvPr id="27" name="Group 26"/>
          <p:cNvGrpSpPr/>
          <p:nvPr/>
        </p:nvGrpSpPr>
        <p:grpSpPr>
          <a:xfrm>
            <a:off x="3556846" y="3526747"/>
            <a:ext cx="1949470" cy="2561089"/>
            <a:chOff x="3556846" y="3526747"/>
            <a:chExt cx="1949470" cy="2561089"/>
          </a:xfrm>
        </p:grpSpPr>
        <p:cxnSp>
          <p:nvCxnSpPr>
            <p:cNvPr id="9" name="Straight Arrow Connector 8"/>
            <p:cNvCxnSpPr/>
            <p:nvPr/>
          </p:nvCxnSpPr>
          <p:spPr>
            <a:xfrm flipH="1">
              <a:off x="4775265" y="3526747"/>
              <a:ext cx="731051" cy="2561089"/>
            </a:xfrm>
            <a:prstGeom prst="straightConnector1">
              <a:avLst/>
            </a:prstGeom>
            <a:ln w="50800">
              <a:solidFill>
                <a:srgbClr val="FF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>
              <a:off x="3556846" y="3526747"/>
              <a:ext cx="791972" cy="2561089"/>
            </a:xfrm>
            <a:prstGeom prst="straightConnector1">
              <a:avLst/>
            </a:prstGeom>
            <a:ln w="50800">
              <a:solidFill>
                <a:srgbClr val="FF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55787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1905450" y="5615921"/>
            <a:ext cx="5564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0000"/>
                </a:solidFill>
                <a:latin typeface="Gill Sans MT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</a:rPr>
              <a:t>Θ</a:t>
            </a:r>
            <a:r>
              <a:rPr lang="en-US" sz="4400" dirty="0" smtClean="0">
                <a:solidFill>
                  <a:srgbClr val="000000"/>
                </a:solidFill>
              </a:rPr>
              <a:t>(log</a:t>
            </a:r>
            <a:r>
              <a:rPr lang="en-US" sz="4400" dirty="0" smtClean="0">
                <a:solidFill>
                  <a:srgbClr val="000000"/>
                </a:solidFill>
              </a:rPr>
              <a:t>(n</a:t>
            </a:r>
            <a:r>
              <a:rPr lang="en-US" sz="4400" dirty="0" smtClean="0">
                <a:solidFill>
                  <a:srgbClr val="000000"/>
                </a:solidFill>
              </a:rPr>
              <a:t>)) system </a:t>
            </a:r>
            <a:r>
              <a:rPr lang="en-US" sz="4400" dirty="0" smtClean="0">
                <a:solidFill>
                  <a:srgbClr val="000000"/>
                </a:solidFill>
                <a:latin typeface="Gill Sans MT"/>
              </a:rPr>
              <a:t>size</a:t>
            </a:r>
            <a:endParaRPr lang="en-US" sz="4400" dirty="0">
              <a:solidFill>
                <a:srgbClr val="000000"/>
              </a:solidFill>
              <a:latin typeface="Gill Sans M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968679" y="439373"/>
            <a:ext cx="5442648" cy="4894707"/>
            <a:chOff x="1014194" y="200351"/>
            <a:chExt cx="7127209" cy="6409674"/>
          </a:xfrm>
        </p:grpSpPr>
        <p:sp>
          <p:nvSpPr>
            <p:cNvPr id="8" name="Rectangle 7"/>
            <p:cNvSpPr/>
            <p:nvPr/>
          </p:nvSpPr>
          <p:spPr>
            <a:xfrm>
              <a:off x="1777230" y="200351"/>
              <a:ext cx="5564647" cy="823810"/>
            </a:xfrm>
            <a:prstGeom prst="rect">
              <a:avLst/>
            </a:prstGeom>
            <a:solidFill>
              <a:srgbClr val="A0D0DF"/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Gill Sans MT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4816473" y="1030142"/>
              <a:ext cx="0" cy="569870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4306719" y="1030142"/>
              <a:ext cx="0" cy="569870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/>
            <p:cNvGrpSpPr/>
            <p:nvPr/>
          </p:nvGrpSpPr>
          <p:grpSpPr>
            <a:xfrm>
              <a:off x="7293698" y="2998855"/>
              <a:ext cx="847705" cy="823810"/>
              <a:chOff x="4894368" y="5435376"/>
              <a:chExt cx="847705" cy="82381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4894368" y="5435376"/>
                <a:ext cx="847705" cy="823810"/>
              </a:xfrm>
              <a:prstGeom prst="rect">
                <a:avLst/>
              </a:prstGeom>
              <a:solidFill>
                <a:srgbClr val="A0D0DF"/>
              </a:solidFill>
              <a:ln w="317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Gill Sans MT"/>
                </a:endParaRPr>
              </a:p>
            </p:txBody>
          </p:sp>
          <p:pic>
            <p:nvPicPr>
              <p:cNvPr id="25" name="Picture 24" descr="tile_set_5__tile_3.pd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47422" y="5573632"/>
                <a:ext cx="537880" cy="537880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1555727" y="1595143"/>
              <a:ext cx="2885264" cy="823810"/>
            </a:xfrm>
            <a:prstGeom prst="rect">
              <a:avLst/>
            </a:prstGeom>
            <a:solidFill>
              <a:srgbClr val="A0D0DF"/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Gill Sans MT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679928" y="1600012"/>
              <a:ext cx="2885264" cy="823810"/>
            </a:xfrm>
            <a:prstGeom prst="rect">
              <a:avLst/>
            </a:prstGeom>
            <a:solidFill>
              <a:srgbClr val="A0D0DF"/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Gill Sans MT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014194" y="2993692"/>
              <a:ext cx="847705" cy="823810"/>
              <a:chOff x="3585325" y="5435376"/>
              <a:chExt cx="847705" cy="82381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585325" y="5435376"/>
                <a:ext cx="847705" cy="823810"/>
              </a:xfrm>
              <a:prstGeom prst="rect">
                <a:avLst/>
              </a:prstGeom>
              <a:solidFill>
                <a:srgbClr val="A0D0DF"/>
              </a:solidFill>
              <a:ln w="317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Gill Sans MT"/>
                </a:endParaRPr>
              </a:p>
            </p:txBody>
          </p:sp>
          <p:pic>
            <p:nvPicPr>
              <p:cNvPr id="23" name="Picture 22" descr="tile_set_5__tile_2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9476" y="5573632"/>
                <a:ext cx="537880" cy="537880"/>
              </a:xfrm>
              <a:prstGeom prst="rect">
                <a:avLst/>
              </a:prstGeom>
            </p:spPr>
          </p:pic>
        </p:grpSp>
        <p:cxnSp>
          <p:nvCxnSpPr>
            <p:cNvPr id="18" name="Straight Arrow Connector 17"/>
            <p:cNvCxnSpPr/>
            <p:nvPr/>
          </p:nvCxnSpPr>
          <p:spPr>
            <a:xfrm flipV="1">
              <a:off x="1705241" y="2418953"/>
              <a:ext cx="0" cy="569870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4263831" y="2423822"/>
              <a:ext cx="0" cy="569870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4852831" y="2423822"/>
              <a:ext cx="0" cy="569870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7450470" y="2418953"/>
              <a:ext cx="0" cy="569870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3346649" y="2998855"/>
              <a:ext cx="2396595" cy="823810"/>
            </a:xfrm>
            <a:prstGeom prst="rect">
              <a:avLst/>
            </a:prstGeom>
            <a:solidFill>
              <a:srgbClr val="A0D0DF"/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Gill Sans MT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V="1">
              <a:off x="4852831" y="3822665"/>
              <a:ext cx="0" cy="569870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4263831" y="3822665"/>
              <a:ext cx="0" cy="569870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3225585" y="5216345"/>
              <a:ext cx="0" cy="569870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3076278" y="4392535"/>
              <a:ext cx="1338077" cy="823810"/>
            </a:xfrm>
            <a:prstGeom prst="rect">
              <a:avLst/>
            </a:prstGeom>
            <a:solidFill>
              <a:srgbClr val="A0D0DF"/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Gill Sans MT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687935" y="4392535"/>
              <a:ext cx="1338077" cy="823810"/>
            </a:xfrm>
            <a:prstGeom prst="rect">
              <a:avLst/>
            </a:prstGeom>
            <a:solidFill>
              <a:srgbClr val="A0D0DF"/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Gill Sans MT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V="1">
              <a:off x="4267367" y="5216345"/>
              <a:ext cx="0" cy="569870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4836068" y="5216345"/>
              <a:ext cx="0" cy="569870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5733670" y="5216345"/>
              <a:ext cx="0" cy="569870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37"/>
            <p:cNvGrpSpPr/>
            <p:nvPr/>
          </p:nvGrpSpPr>
          <p:grpSpPr>
            <a:xfrm>
              <a:off x="3216712" y="4536737"/>
              <a:ext cx="1064420" cy="537880"/>
              <a:chOff x="2097800" y="3955046"/>
              <a:chExt cx="1064420" cy="537880"/>
            </a:xfrm>
          </p:grpSpPr>
          <p:pic>
            <p:nvPicPr>
              <p:cNvPr id="42" name="Picture 41" descr="tile_set_5__tile_1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97800" y="3955046"/>
                <a:ext cx="537880" cy="537880"/>
              </a:xfrm>
              <a:prstGeom prst="rect">
                <a:avLst/>
              </a:prstGeom>
            </p:spPr>
          </p:pic>
          <p:pic>
            <p:nvPicPr>
              <p:cNvPr id="44" name="Picture 43" descr="tile_set_5__tile_2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24340" y="3955046"/>
                <a:ext cx="537880" cy="537880"/>
              </a:xfrm>
              <a:prstGeom prst="rect">
                <a:avLst/>
              </a:prstGeom>
            </p:spPr>
          </p:pic>
        </p:grpSp>
        <p:grpSp>
          <p:nvGrpSpPr>
            <p:cNvPr id="39" name="Group 38"/>
            <p:cNvGrpSpPr/>
            <p:nvPr/>
          </p:nvGrpSpPr>
          <p:grpSpPr>
            <a:xfrm>
              <a:off x="4827990" y="4536737"/>
              <a:ext cx="1062800" cy="537880"/>
              <a:chOff x="2943094" y="4210414"/>
              <a:chExt cx="1062800" cy="537880"/>
            </a:xfrm>
          </p:grpSpPr>
          <p:pic>
            <p:nvPicPr>
              <p:cNvPr id="40" name="Picture 39" descr="tile_set_5__tile_3.pd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43094" y="4210414"/>
                <a:ext cx="537880" cy="537880"/>
              </a:xfrm>
              <a:prstGeom prst="rect">
                <a:avLst/>
              </a:prstGeom>
            </p:spPr>
          </p:pic>
          <p:pic>
            <p:nvPicPr>
              <p:cNvPr id="41" name="Picture 40" descr="tile_set_5__tile_1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68014" y="4210414"/>
                <a:ext cx="537880" cy="537880"/>
              </a:xfrm>
              <a:prstGeom prst="rect">
                <a:avLst/>
              </a:prstGeom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4127935" y="5786215"/>
              <a:ext cx="847705" cy="823810"/>
              <a:chOff x="2287621" y="5435376"/>
              <a:chExt cx="847705" cy="823810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2287621" y="5435376"/>
                <a:ext cx="847705" cy="823810"/>
              </a:xfrm>
              <a:prstGeom prst="rect">
                <a:avLst/>
              </a:prstGeom>
              <a:solidFill>
                <a:srgbClr val="A0D0DF"/>
              </a:solidFill>
              <a:ln w="317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Gill Sans MT"/>
                </a:endParaRPr>
              </a:p>
            </p:txBody>
          </p:sp>
          <p:pic>
            <p:nvPicPr>
              <p:cNvPr id="54" name="Picture 53" descr="tile_set_5__tile_1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43241" y="5573632"/>
                <a:ext cx="537880" cy="537880"/>
              </a:xfrm>
              <a:prstGeom prst="rect">
                <a:avLst/>
              </a:prstGeom>
            </p:spPr>
          </p:pic>
        </p:grpSp>
        <p:grpSp>
          <p:nvGrpSpPr>
            <p:cNvPr id="47" name="Group 46"/>
            <p:cNvGrpSpPr/>
            <p:nvPr/>
          </p:nvGrpSpPr>
          <p:grpSpPr>
            <a:xfrm>
              <a:off x="2533426" y="5786215"/>
              <a:ext cx="847705" cy="823810"/>
              <a:chOff x="3585325" y="5435376"/>
              <a:chExt cx="847705" cy="823810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3585325" y="5435376"/>
                <a:ext cx="847705" cy="823810"/>
              </a:xfrm>
              <a:prstGeom prst="rect">
                <a:avLst/>
              </a:prstGeom>
              <a:solidFill>
                <a:srgbClr val="A0D0DF"/>
              </a:solidFill>
              <a:ln w="317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Gill Sans MT"/>
                </a:endParaRPr>
              </a:p>
            </p:txBody>
          </p:sp>
          <p:pic>
            <p:nvPicPr>
              <p:cNvPr id="52" name="Picture 51" descr="tile_set_5__tile_2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9476" y="5573632"/>
                <a:ext cx="537880" cy="537880"/>
              </a:xfrm>
              <a:prstGeom prst="rect">
                <a:avLst/>
              </a:prstGeom>
            </p:spPr>
          </p:pic>
        </p:grpSp>
        <p:grpSp>
          <p:nvGrpSpPr>
            <p:cNvPr id="48" name="Group 47"/>
            <p:cNvGrpSpPr/>
            <p:nvPr/>
          </p:nvGrpSpPr>
          <p:grpSpPr>
            <a:xfrm>
              <a:off x="5580616" y="5786215"/>
              <a:ext cx="847705" cy="823810"/>
              <a:chOff x="4894368" y="5435376"/>
              <a:chExt cx="847705" cy="823810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4894368" y="5435376"/>
                <a:ext cx="847705" cy="823810"/>
              </a:xfrm>
              <a:prstGeom prst="rect">
                <a:avLst/>
              </a:prstGeom>
              <a:solidFill>
                <a:srgbClr val="A0D0DF"/>
              </a:solidFill>
              <a:ln w="317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Gill Sans MT"/>
                </a:endParaRPr>
              </a:p>
            </p:txBody>
          </p:sp>
          <p:pic>
            <p:nvPicPr>
              <p:cNvPr id="50" name="Picture 49" descr="tile_set_5__tile_3.pd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47422" y="5573632"/>
                <a:ext cx="537880" cy="537880"/>
              </a:xfrm>
              <a:prstGeom prst="rect">
                <a:avLst/>
              </a:prstGeom>
            </p:spPr>
          </p:pic>
        </p:grpSp>
        <p:grpSp>
          <p:nvGrpSpPr>
            <p:cNvPr id="56" name="Group 55"/>
            <p:cNvGrpSpPr/>
            <p:nvPr/>
          </p:nvGrpSpPr>
          <p:grpSpPr>
            <a:xfrm>
              <a:off x="4540388" y="3138564"/>
              <a:ext cx="1062800" cy="537880"/>
              <a:chOff x="2943094" y="4210414"/>
              <a:chExt cx="1062800" cy="537880"/>
            </a:xfrm>
          </p:grpSpPr>
          <p:pic>
            <p:nvPicPr>
              <p:cNvPr id="60" name="Picture 59" descr="tile_set_5__tile_3.pd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43094" y="4210414"/>
                <a:ext cx="537880" cy="537880"/>
              </a:xfrm>
              <a:prstGeom prst="rect">
                <a:avLst/>
              </a:prstGeom>
            </p:spPr>
          </p:pic>
          <p:pic>
            <p:nvPicPr>
              <p:cNvPr id="61" name="Picture 60" descr="tile_set_5__tile_1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68014" y="4210414"/>
                <a:ext cx="537880" cy="537880"/>
              </a:xfrm>
              <a:prstGeom prst="rect">
                <a:avLst/>
              </a:prstGeom>
            </p:spPr>
          </p:pic>
        </p:grpSp>
        <p:grpSp>
          <p:nvGrpSpPr>
            <p:cNvPr id="57" name="Group 56"/>
            <p:cNvGrpSpPr/>
            <p:nvPr/>
          </p:nvGrpSpPr>
          <p:grpSpPr>
            <a:xfrm>
              <a:off x="3488797" y="3138564"/>
              <a:ext cx="1064420" cy="537880"/>
              <a:chOff x="2097800" y="3955046"/>
              <a:chExt cx="1064420" cy="537880"/>
            </a:xfrm>
          </p:grpSpPr>
          <p:pic>
            <p:nvPicPr>
              <p:cNvPr id="58" name="Picture 57" descr="tile_set_5__tile_1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97800" y="3955046"/>
                <a:ext cx="537880" cy="537880"/>
              </a:xfrm>
              <a:prstGeom prst="rect">
                <a:avLst/>
              </a:prstGeom>
            </p:spPr>
          </p:pic>
          <p:pic>
            <p:nvPicPr>
              <p:cNvPr id="59" name="Picture 58" descr="tile_set_5__tile_2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24340" y="3955046"/>
                <a:ext cx="537880" cy="537880"/>
              </a:xfrm>
              <a:prstGeom prst="rect">
                <a:avLst/>
              </a:prstGeom>
            </p:spPr>
          </p:pic>
        </p:grpSp>
        <p:grpSp>
          <p:nvGrpSpPr>
            <p:cNvPr id="63" name="Group 62"/>
            <p:cNvGrpSpPr/>
            <p:nvPr/>
          </p:nvGrpSpPr>
          <p:grpSpPr>
            <a:xfrm>
              <a:off x="1670759" y="1734326"/>
              <a:ext cx="2640931" cy="537880"/>
              <a:chOff x="1804639" y="1511721"/>
              <a:chExt cx="2640931" cy="537880"/>
            </a:xfrm>
          </p:grpSpPr>
          <p:grpSp>
            <p:nvGrpSpPr>
              <p:cNvPr id="73" name="Group 72"/>
              <p:cNvGrpSpPr/>
              <p:nvPr/>
            </p:nvGrpSpPr>
            <p:grpSpPr>
              <a:xfrm>
                <a:off x="1804639" y="1511721"/>
                <a:ext cx="2114391" cy="537880"/>
                <a:chOff x="1751448" y="2708043"/>
                <a:chExt cx="2114391" cy="537880"/>
              </a:xfrm>
            </p:grpSpPr>
            <p:grpSp>
              <p:nvGrpSpPr>
                <p:cNvPr id="75" name="Group 74"/>
                <p:cNvGrpSpPr/>
                <p:nvPr/>
              </p:nvGrpSpPr>
              <p:grpSpPr>
                <a:xfrm>
                  <a:off x="2803039" y="2708043"/>
                  <a:ext cx="1062800" cy="537880"/>
                  <a:chOff x="2943094" y="4210414"/>
                  <a:chExt cx="1062800" cy="537880"/>
                </a:xfrm>
              </p:grpSpPr>
              <p:pic>
                <p:nvPicPr>
                  <p:cNvPr id="79" name="Picture 78" descr="tile_set_5__tile_3.pdf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943094" y="4210414"/>
                    <a:ext cx="537880" cy="537880"/>
                  </a:xfrm>
                  <a:prstGeom prst="rect">
                    <a:avLst/>
                  </a:prstGeom>
                </p:spPr>
              </p:pic>
              <p:pic>
                <p:nvPicPr>
                  <p:cNvPr id="80" name="Picture 79" descr="tile_set_5__tile_1.pdf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468014" y="4210414"/>
                    <a:ext cx="537880" cy="53788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6" name="Group 75"/>
                <p:cNvGrpSpPr/>
                <p:nvPr/>
              </p:nvGrpSpPr>
              <p:grpSpPr>
                <a:xfrm>
                  <a:off x="1751448" y="2708043"/>
                  <a:ext cx="1064420" cy="537880"/>
                  <a:chOff x="2097800" y="3955046"/>
                  <a:chExt cx="1064420" cy="537880"/>
                </a:xfrm>
              </p:grpSpPr>
              <p:pic>
                <p:nvPicPr>
                  <p:cNvPr id="77" name="Picture 76" descr="tile_set_5__tile_1.pdf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097800" y="3955046"/>
                    <a:ext cx="537880" cy="537880"/>
                  </a:xfrm>
                  <a:prstGeom prst="rect">
                    <a:avLst/>
                  </a:prstGeom>
                </p:spPr>
              </p:pic>
              <p:pic>
                <p:nvPicPr>
                  <p:cNvPr id="78" name="Picture 77" descr="tile_set_5__tile_2.pdf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624340" y="3955046"/>
                    <a:ext cx="537880" cy="537880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74" name="Picture 73" descr="tile_set_5__tile_2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07690" y="1511721"/>
                <a:ext cx="537880" cy="537880"/>
              </a:xfrm>
              <a:prstGeom prst="rect">
                <a:avLst/>
              </a:prstGeom>
            </p:spPr>
          </p:pic>
        </p:grpSp>
        <p:grpSp>
          <p:nvGrpSpPr>
            <p:cNvPr id="64" name="Group 63"/>
            <p:cNvGrpSpPr/>
            <p:nvPr/>
          </p:nvGrpSpPr>
          <p:grpSpPr>
            <a:xfrm>
              <a:off x="4816473" y="1734326"/>
              <a:ext cx="2633997" cy="537880"/>
              <a:chOff x="4773935" y="1516590"/>
              <a:chExt cx="2633997" cy="537880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5293541" y="1516590"/>
                <a:ext cx="2114391" cy="537880"/>
                <a:chOff x="1751448" y="2708043"/>
                <a:chExt cx="2114391" cy="537880"/>
              </a:xfrm>
            </p:grpSpPr>
            <p:grpSp>
              <p:nvGrpSpPr>
                <p:cNvPr id="67" name="Group 66"/>
                <p:cNvGrpSpPr/>
                <p:nvPr/>
              </p:nvGrpSpPr>
              <p:grpSpPr>
                <a:xfrm>
                  <a:off x="2803039" y="2708043"/>
                  <a:ext cx="1062800" cy="537880"/>
                  <a:chOff x="2943094" y="4210414"/>
                  <a:chExt cx="1062800" cy="537880"/>
                </a:xfrm>
              </p:grpSpPr>
              <p:pic>
                <p:nvPicPr>
                  <p:cNvPr id="71" name="Picture 70" descr="tile_set_5__tile_3.pdf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943094" y="4210414"/>
                    <a:ext cx="537880" cy="537880"/>
                  </a:xfrm>
                  <a:prstGeom prst="rect">
                    <a:avLst/>
                  </a:prstGeom>
                </p:spPr>
              </p:pic>
              <p:pic>
                <p:nvPicPr>
                  <p:cNvPr id="72" name="Picture 71" descr="tile_set_5__tile_1.pdf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468014" y="4210414"/>
                    <a:ext cx="537880" cy="53788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8" name="Group 67"/>
                <p:cNvGrpSpPr/>
                <p:nvPr/>
              </p:nvGrpSpPr>
              <p:grpSpPr>
                <a:xfrm>
                  <a:off x="1751448" y="2708043"/>
                  <a:ext cx="1064420" cy="537880"/>
                  <a:chOff x="2097800" y="3955046"/>
                  <a:chExt cx="1064420" cy="537880"/>
                </a:xfrm>
              </p:grpSpPr>
              <p:pic>
                <p:nvPicPr>
                  <p:cNvPr id="69" name="Picture 68" descr="tile_set_5__tile_1.pdf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097800" y="3955046"/>
                    <a:ext cx="537880" cy="537880"/>
                  </a:xfrm>
                  <a:prstGeom prst="rect">
                    <a:avLst/>
                  </a:prstGeom>
                </p:spPr>
              </p:pic>
              <p:pic>
                <p:nvPicPr>
                  <p:cNvPr id="70" name="Picture 69" descr="tile_set_5__tile_2.pdf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624340" y="3955046"/>
                    <a:ext cx="537880" cy="537880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66" name="Picture 65" descr="tile_set_5__tile_3.pd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73935" y="1516590"/>
                <a:ext cx="537880" cy="537880"/>
              </a:xfrm>
              <a:prstGeom prst="rect">
                <a:avLst/>
              </a:prstGeom>
            </p:spPr>
          </p:pic>
        </p:grpSp>
        <p:grpSp>
          <p:nvGrpSpPr>
            <p:cNvPr id="82" name="Group 81"/>
            <p:cNvGrpSpPr/>
            <p:nvPr/>
          </p:nvGrpSpPr>
          <p:grpSpPr>
            <a:xfrm>
              <a:off x="1933939" y="344655"/>
              <a:ext cx="2640931" cy="537880"/>
              <a:chOff x="1804639" y="1511721"/>
              <a:chExt cx="2640931" cy="537880"/>
            </a:xfrm>
          </p:grpSpPr>
          <p:grpSp>
            <p:nvGrpSpPr>
              <p:cNvPr id="92" name="Group 91"/>
              <p:cNvGrpSpPr/>
              <p:nvPr/>
            </p:nvGrpSpPr>
            <p:grpSpPr>
              <a:xfrm>
                <a:off x="1804639" y="1511721"/>
                <a:ext cx="2114391" cy="537880"/>
                <a:chOff x="1751448" y="2708043"/>
                <a:chExt cx="2114391" cy="537880"/>
              </a:xfrm>
            </p:grpSpPr>
            <p:grpSp>
              <p:nvGrpSpPr>
                <p:cNvPr id="94" name="Group 93"/>
                <p:cNvGrpSpPr/>
                <p:nvPr/>
              </p:nvGrpSpPr>
              <p:grpSpPr>
                <a:xfrm>
                  <a:off x="2803039" y="2708043"/>
                  <a:ext cx="1062800" cy="537880"/>
                  <a:chOff x="2943094" y="4210414"/>
                  <a:chExt cx="1062800" cy="537880"/>
                </a:xfrm>
              </p:grpSpPr>
              <p:pic>
                <p:nvPicPr>
                  <p:cNvPr id="98" name="Picture 97" descr="tile_set_5__tile_3.pdf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943094" y="4210414"/>
                    <a:ext cx="537880" cy="537880"/>
                  </a:xfrm>
                  <a:prstGeom prst="rect">
                    <a:avLst/>
                  </a:prstGeom>
                </p:spPr>
              </p:pic>
              <p:pic>
                <p:nvPicPr>
                  <p:cNvPr id="99" name="Picture 98" descr="tile_set_5__tile_1.pdf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468014" y="4210414"/>
                    <a:ext cx="537880" cy="53788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95" name="Group 94"/>
                <p:cNvGrpSpPr/>
                <p:nvPr/>
              </p:nvGrpSpPr>
              <p:grpSpPr>
                <a:xfrm>
                  <a:off x="1751448" y="2708043"/>
                  <a:ext cx="1064420" cy="537880"/>
                  <a:chOff x="2097800" y="3955046"/>
                  <a:chExt cx="1064420" cy="537880"/>
                </a:xfrm>
              </p:grpSpPr>
              <p:pic>
                <p:nvPicPr>
                  <p:cNvPr id="96" name="Picture 95" descr="tile_set_5__tile_1.pdf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097800" y="3955046"/>
                    <a:ext cx="537880" cy="537880"/>
                  </a:xfrm>
                  <a:prstGeom prst="rect">
                    <a:avLst/>
                  </a:prstGeom>
                </p:spPr>
              </p:pic>
              <p:pic>
                <p:nvPicPr>
                  <p:cNvPr id="97" name="Picture 96" descr="tile_set_5__tile_2.pdf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624340" y="3955046"/>
                    <a:ext cx="537880" cy="537880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93" name="Picture 92" descr="tile_set_5__tile_2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07690" y="1511721"/>
                <a:ext cx="537880" cy="537880"/>
              </a:xfrm>
              <a:prstGeom prst="rect">
                <a:avLst/>
              </a:prstGeom>
            </p:spPr>
          </p:pic>
        </p:grpSp>
        <p:grpSp>
          <p:nvGrpSpPr>
            <p:cNvPr id="83" name="Group 82"/>
            <p:cNvGrpSpPr/>
            <p:nvPr/>
          </p:nvGrpSpPr>
          <p:grpSpPr>
            <a:xfrm>
              <a:off x="4551363" y="344655"/>
              <a:ext cx="2633997" cy="537880"/>
              <a:chOff x="4773935" y="1516590"/>
              <a:chExt cx="2633997" cy="537880"/>
            </a:xfrm>
          </p:grpSpPr>
          <p:grpSp>
            <p:nvGrpSpPr>
              <p:cNvPr id="84" name="Group 83"/>
              <p:cNvGrpSpPr/>
              <p:nvPr/>
            </p:nvGrpSpPr>
            <p:grpSpPr>
              <a:xfrm>
                <a:off x="5293541" y="1516590"/>
                <a:ext cx="2114391" cy="537880"/>
                <a:chOff x="1751448" y="2708043"/>
                <a:chExt cx="2114391" cy="537880"/>
              </a:xfrm>
            </p:grpSpPr>
            <p:grpSp>
              <p:nvGrpSpPr>
                <p:cNvPr id="86" name="Group 85"/>
                <p:cNvGrpSpPr/>
                <p:nvPr/>
              </p:nvGrpSpPr>
              <p:grpSpPr>
                <a:xfrm>
                  <a:off x="2803039" y="2708043"/>
                  <a:ext cx="1062800" cy="537880"/>
                  <a:chOff x="2943094" y="4210414"/>
                  <a:chExt cx="1062800" cy="537880"/>
                </a:xfrm>
              </p:grpSpPr>
              <p:pic>
                <p:nvPicPr>
                  <p:cNvPr id="90" name="Picture 89" descr="tile_set_5__tile_3.pdf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943094" y="4210414"/>
                    <a:ext cx="537880" cy="537880"/>
                  </a:xfrm>
                  <a:prstGeom prst="rect">
                    <a:avLst/>
                  </a:prstGeom>
                </p:spPr>
              </p:pic>
              <p:pic>
                <p:nvPicPr>
                  <p:cNvPr id="91" name="Picture 90" descr="tile_set_5__tile_1.pdf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468014" y="4210414"/>
                    <a:ext cx="537880" cy="53788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87" name="Group 86"/>
                <p:cNvGrpSpPr/>
                <p:nvPr/>
              </p:nvGrpSpPr>
              <p:grpSpPr>
                <a:xfrm>
                  <a:off x="1751448" y="2708043"/>
                  <a:ext cx="1064420" cy="537880"/>
                  <a:chOff x="2097800" y="3955046"/>
                  <a:chExt cx="1064420" cy="537880"/>
                </a:xfrm>
              </p:grpSpPr>
              <p:pic>
                <p:nvPicPr>
                  <p:cNvPr id="88" name="Picture 87" descr="tile_set_5__tile_1.pdf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097800" y="3955046"/>
                    <a:ext cx="537880" cy="537880"/>
                  </a:xfrm>
                  <a:prstGeom prst="rect">
                    <a:avLst/>
                  </a:prstGeom>
                </p:spPr>
              </p:pic>
              <p:pic>
                <p:nvPicPr>
                  <p:cNvPr id="89" name="Picture 88" descr="tile_set_5__tile_2.pdf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624340" y="3955046"/>
                    <a:ext cx="537880" cy="537880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85" name="Picture 84" descr="tile_set_5__tile_3.pd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73935" y="1516590"/>
                <a:ext cx="537880" cy="53788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79828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77958" y="310442"/>
            <a:ext cx="8551572" cy="1838863"/>
            <a:chOff x="277958" y="1975554"/>
            <a:chExt cx="8551572" cy="1838863"/>
          </a:xfrm>
        </p:grpSpPr>
        <p:cxnSp>
          <p:nvCxnSpPr>
            <p:cNvPr id="70" name="Straight Arrow Connector 69"/>
            <p:cNvCxnSpPr/>
            <p:nvPr/>
          </p:nvCxnSpPr>
          <p:spPr>
            <a:xfrm>
              <a:off x="285896" y="3072619"/>
              <a:ext cx="8543634" cy="0"/>
            </a:xfrm>
            <a:prstGeom prst="straightConnector1">
              <a:avLst/>
            </a:prstGeom>
            <a:ln w="31750">
              <a:solidFill>
                <a:schemeClr val="bg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2917812" y="2983420"/>
              <a:ext cx="32798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smtClean="0">
                  <a:solidFill>
                    <a:srgbClr val="000000"/>
                  </a:solidFill>
                  <a:latin typeface="Gill Sans MT"/>
                </a:rPr>
                <a:t>n</a:t>
              </a:r>
              <a:endParaRPr lang="en-US" sz="4800" dirty="0">
                <a:solidFill>
                  <a:srgbClr val="000000"/>
                </a:solidFill>
                <a:latin typeface="Gill Sans MT"/>
              </a:endParaRPr>
            </a:p>
          </p:txBody>
        </p:sp>
        <p:pic>
          <p:nvPicPr>
            <p:cNvPr id="75" name="Picture 74" descr="stick2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958" y="1975554"/>
              <a:ext cx="8543634" cy="854363"/>
            </a:xfrm>
            <a:prstGeom prst="rect">
              <a:avLst/>
            </a:prstGeom>
          </p:spPr>
        </p:pic>
      </p:grpSp>
      <p:sp>
        <p:nvSpPr>
          <p:cNvPr id="106" name="TextBox 105"/>
          <p:cNvSpPr txBox="1"/>
          <p:nvPr/>
        </p:nvSpPr>
        <p:spPr>
          <a:xfrm>
            <a:off x="1421802" y="5405915"/>
            <a:ext cx="1804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0000"/>
                </a:solidFill>
              </a:rPr>
              <a:t>Θ</a:t>
            </a:r>
            <a:r>
              <a:rPr lang="en-US" sz="4800" dirty="0" smtClean="0">
                <a:solidFill>
                  <a:srgbClr val="000000"/>
                </a:solidFill>
              </a:rPr>
              <a:t>(n)</a:t>
            </a:r>
            <a:endParaRPr lang="en-US" sz="4800" dirty="0">
              <a:solidFill>
                <a:srgbClr val="000000"/>
              </a:solidFill>
              <a:latin typeface="Gill Sans MT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562590" y="2523383"/>
            <a:ext cx="3627299" cy="2855821"/>
            <a:chOff x="757845" y="256988"/>
            <a:chExt cx="8052713" cy="6340010"/>
          </a:xfrm>
        </p:grpSpPr>
        <p:sp>
          <p:nvSpPr>
            <p:cNvPr id="105" name="Rectangle 104"/>
            <p:cNvSpPr/>
            <p:nvPr/>
          </p:nvSpPr>
          <p:spPr>
            <a:xfrm>
              <a:off x="2024231" y="3609588"/>
              <a:ext cx="1393981" cy="468830"/>
            </a:xfrm>
            <a:prstGeom prst="rect">
              <a:avLst/>
            </a:prstGeom>
            <a:solidFill>
              <a:srgbClr val="A0D0DF"/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Gill Sans MT"/>
              </a:endParaRPr>
            </a:p>
          </p:txBody>
        </p:sp>
        <p:cxnSp>
          <p:nvCxnSpPr>
            <p:cNvPr id="109" name="Straight Arrow Connector 108"/>
            <p:cNvCxnSpPr/>
            <p:nvPr/>
          </p:nvCxnSpPr>
          <p:spPr>
            <a:xfrm flipV="1">
              <a:off x="3210547" y="4078418"/>
              <a:ext cx="0" cy="2048687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 flipV="1">
              <a:off x="2226218" y="4078418"/>
              <a:ext cx="0" cy="364482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Rectangle 110"/>
            <p:cNvSpPr/>
            <p:nvPr/>
          </p:nvSpPr>
          <p:spPr>
            <a:xfrm>
              <a:off x="1311260" y="4434877"/>
              <a:ext cx="1083117" cy="468830"/>
            </a:xfrm>
            <a:prstGeom prst="rect">
              <a:avLst/>
            </a:prstGeom>
            <a:solidFill>
              <a:srgbClr val="A0D0DF"/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Gill Sans MT"/>
              </a:endParaRPr>
            </a:p>
          </p:txBody>
        </p:sp>
        <p:cxnSp>
          <p:nvCxnSpPr>
            <p:cNvPr id="112" name="Straight Arrow Connector 111"/>
            <p:cNvCxnSpPr/>
            <p:nvPr/>
          </p:nvCxnSpPr>
          <p:spPr>
            <a:xfrm flipV="1">
              <a:off x="1462406" y="4903707"/>
              <a:ext cx="0" cy="364482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Rectangle 112"/>
            <p:cNvSpPr/>
            <p:nvPr/>
          </p:nvSpPr>
          <p:spPr>
            <a:xfrm>
              <a:off x="895250" y="5268410"/>
              <a:ext cx="770340" cy="468830"/>
            </a:xfrm>
            <a:prstGeom prst="rect">
              <a:avLst/>
            </a:prstGeom>
            <a:solidFill>
              <a:srgbClr val="A0D0DF"/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Gill Sans MT"/>
              </a:endParaRPr>
            </a:p>
          </p:txBody>
        </p:sp>
        <p:grpSp>
          <p:nvGrpSpPr>
            <p:cNvPr id="114" name="Group 113"/>
            <p:cNvGrpSpPr/>
            <p:nvPr/>
          </p:nvGrpSpPr>
          <p:grpSpPr>
            <a:xfrm>
              <a:off x="1339016" y="5737240"/>
              <a:ext cx="482428" cy="858917"/>
              <a:chOff x="1757888" y="5737240"/>
              <a:chExt cx="482428" cy="858917"/>
            </a:xfrm>
          </p:grpSpPr>
          <p:cxnSp>
            <p:nvCxnSpPr>
              <p:cNvPr id="197" name="Straight Arrow Connector 196"/>
              <p:cNvCxnSpPr/>
              <p:nvPr/>
            </p:nvCxnSpPr>
            <p:spPr>
              <a:xfrm flipV="1">
                <a:off x="2006576" y="5737240"/>
                <a:ext cx="0" cy="390087"/>
              </a:xfrm>
              <a:prstGeom prst="straightConnector1">
                <a:avLst/>
              </a:prstGeom>
              <a:ln w="31750">
                <a:solidFill>
                  <a:schemeClr val="bg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8" name="Group 197"/>
              <p:cNvGrpSpPr/>
              <p:nvPr/>
            </p:nvGrpSpPr>
            <p:grpSpPr>
              <a:xfrm>
                <a:off x="1757888" y="6127327"/>
                <a:ext cx="482428" cy="468830"/>
                <a:chOff x="3442322" y="5435376"/>
                <a:chExt cx="847705" cy="823810"/>
              </a:xfrm>
            </p:grpSpPr>
            <p:sp>
              <p:nvSpPr>
                <p:cNvPr id="199" name="Rectangle 198"/>
                <p:cNvSpPr/>
                <p:nvPr/>
              </p:nvSpPr>
              <p:spPr>
                <a:xfrm>
                  <a:off x="3442322" y="5435376"/>
                  <a:ext cx="847705" cy="823810"/>
                </a:xfrm>
                <a:prstGeom prst="rect">
                  <a:avLst/>
                </a:prstGeom>
                <a:solidFill>
                  <a:srgbClr val="A0D0DF"/>
                </a:solidFill>
                <a:ln w="31750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  <a:latin typeface="Gill Sans MT"/>
                  </a:endParaRPr>
                </a:p>
              </p:txBody>
            </p:sp>
            <p:pic>
              <p:nvPicPr>
                <p:cNvPr id="200" name="Picture 199" descr="tile_set_4__tile_2.pdf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05307" y="5581358"/>
                  <a:ext cx="537879" cy="537879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15" name="Group 114"/>
            <p:cNvGrpSpPr/>
            <p:nvPr/>
          </p:nvGrpSpPr>
          <p:grpSpPr>
            <a:xfrm>
              <a:off x="1967164" y="4903707"/>
              <a:ext cx="482428" cy="1692450"/>
              <a:chOff x="2535053" y="4903707"/>
              <a:chExt cx="482428" cy="1692450"/>
            </a:xfrm>
          </p:grpSpPr>
          <p:cxnSp>
            <p:nvCxnSpPr>
              <p:cNvPr id="193" name="Straight Arrow Connector 192"/>
              <p:cNvCxnSpPr/>
              <p:nvPr/>
            </p:nvCxnSpPr>
            <p:spPr>
              <a:xfrm flipV="1">
                <a:off x="2773879" y="4903707"/>
                <a:ext cx="1" cy="1223398"/>
              </a:xfrm>
              <a:prstGeom prst="straightConnector1">
                <a:avLst/>
              </a:prstGeom>
              <a:ln w="31750">
                <a:solidFill>
                  <a:schemeClr val="bg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4" name="Group 193"/>
              <p:cNvGrpSpPr/>
              <p:nvPr/>
            </p:nvGrpSpPr>
            <p:grpSpPr>
              <a:xfrm>
                <a:off x="2535053" y="6127327"/>
                <a:ext cx="482428" cy="468830"/>
                <a:chOff x="5097287" y="3525582"/>
                <a:chExt cx="847705" cy="823810"/>
              </a:xfrm>
            </p:grpSpPr>
            <p:sp>
              <p:nvSpPr>
                <p:cNvPr id="195" name="Rectangle 194"/>
                <p:cNvSpPr/>
                <p:nvPr/>
              </p:nvSpPr>
              <p:spPr>
                <a:xfrm>
                  <a:off x="5097287" y="3525582"/>
                  <a:ext cx="847705" cy="823810"/>
                </a:xfrm>
                <a:prstGeom prst="rect">
                  <a:avLst/>
                </a:prstGeom>
                <a:solidFill>
                  <a:srgbClr val="A0D0DF"/>
                </a:solidFill>
                <a:ln w="31750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  <a:latin typeface="Gill Sans MT"/>
                  </a:endParaRPr>
                </a:p>
              </p:txBody>
            </p:sp>
            <p:pic>
              <p:nvPicPr>
                <p:cNvPr id="196" name="Picture 195" descr="tile_set_4__tile_3.pdf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60271" y="3670033"/>
                  <a:ext cx="537879" cy="537879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16" name="Group 115"/>
            <p:cNvGrpSpPr/>
            <p:nvPr/>
          </p:nvGrpSpPr>
          <p:grpSpPr>
            <a:xfrm>
              <a:off x="2972488" y="6127105"/>
              <a:ext cx="482428" cy="468830"/>
              <a:chOff x="3442322" y="5435376"/>
              <a:chExt cx="847705" cy="823810"/>
            </a:xfrm>
          </p:grpSpPr>
          <p:sp>
            <p:nvSpPr>
              <p:cNvPr id="191" name="Rectangle 190"/>
              <p:cNvSpPr/>
              <p:nvPr/>
            </p:nvSpPr>
            <p:spPr>
              <a:xfrm>
                <a:off x="3442322" y="5435376"/>
                <a:ext cx="847705" cy="823810"/>
              </a:xfrm>
              <a:prstGeom prst="rect">
                <a:avLst/>
              </a:prstGeom>
              <a:solidFill>
                <a:srgbClr val="A0D0DF"/>
              </a:solidFill>
              <a:ln w="317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Gill Sans MT"/>
                </a:endParaRPr>
              </a:p>
            </p:txBody>
          </p:sp>
          <p:pic>
            <p:nvPicPr>
              <p:cNvPr id="192" name="Picture 191" descr="tile_set_4__tile_2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5307" y="5581358"/>
                <a:ext cx="537879" cy="537879"/>
              </a:xfrm>
              <a:prstGeom prst="rect">
                <a:avLst/>
              </a:prstGeom>
            </p:spPr>
          </p:pic>
        </p:grpSp>
        <p:cxnSp>
          <p:nvCxnSpPr>
            <p:cNvPr id="117" name="Straight Arrow Connector 116"/>
            <p:cNvCxnSpPr/>
            <p:nvPr/>
          </p:nvCxnSpPr>
          <p:spPr>
            <a:xfrm flipV="1">
              <a:off x="3210546" y="3245106"/>
              <a:ext cx="0" cy="364482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Rectangle 117"/>
            <p:cNvSpPr/>
            <p:nvPr/>
          </p:nvSpPr>
          <p:spPr>
            <a:xfrm>
              <a:off x="3013024" y="2757329"/>
              <a:ext cx="1689861" cy="468830"/>
            </a:xfrm>
            <a:prstGeom prst="rect">
              <a:avLst/>
            </a:prstGeom>
            <a:solidFill>
              <a:srgbClr val="A0D0DF"/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Gill Sans MT"/>
              </a:endParaRPr>
            </a:p>
          </p:txBody>
        </p:sp>
        <p:grpSp>
          <p:nvGrpSpPr>
            <p:cNvPr id="119" name="Group 118"/>
            <p:cNvGrpSpPr/>
            <p:nvPr/>
          </p:nvGrpSpPr>
          <p:grpSpPr>
            <a:xfrm>
              <a:off x="3107855" y="2835748"/>
              <a:ext cx="1502564" cy="306106"/>
              <a:chOff x="5488892" y="3791653"/>
              <a:chExt cx="1735088" cy="353477"/>
            </a:xfrm>
          </p:grpSpPr>
          <p:pic>
            <p:nvPicPr>
              <p:cNvPr id="186" name="Picture 185" descr="tile_set_4__tile_1.pd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88892" y="3791653"/>
                <a:ext cx="353477" cy="353477"/>
              </a:xfrm>
              <a:prstGeom prst="rect">
                <a:avLst/>
              </a:prstGeom>
            </p:spPr>
          </p:pic>
          <p:pic>
            <p:nvPicPr>
              <p:cNvPr id="187" name="Picture 186" descr="tile_set_4__tile_2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34641" y="3791653"/>
                <a:ext cx="353477" cy="353477"/>
              </a:xfrm>
              <a:prstGeom prst="rect">
                <a:avLst/>
              </a:prstGeom>
            </p:spPr>
          </p:pic>
          <p:pic>
            <p:nvPicPr>
              <p:cNvPr id="188" name="Picture 187" descr="tile_set_4__tile_3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9688" y="3791653"/>
                <a:ext cx="353477" cy="353477"/>
              </a:xfrm>
              <a:prstGeom prst="rect">
                <a:avLst/>
              </a:prstGeom>
            </p:spPr>
          </p:pic>
          <p:pic>
            <p:nvPicPr>
              <p:cNvPr id="189" name="Picture 188" descr="tile_set_4__tile_2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25437" y="3791653"/>
                <a:ext cx="353477" cy="353477"/>
              </a:xfrm>
              <a:prstGeom prst="rect">
                <a:avLst/>
              </a:prstGeom>
            </p:spPr>
          </p:pic>
          <p:pic>
            <p:nvPicPr>
              <p:cNvPr id="190" name="Picture 189" descr="tile_set_4__tile_3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0503" y="3791653"/>
                <a:ext cx="353477" cy="353477"/>
              </a:xfrm>
              <a:prstGeom prst="rect">
                <a:avLst/>
              </a:prstGeom>
            </p:spPr>
          </p:pic>
        </p:grpSp>
        <p:grpSp>
          <p:nvGrpSpPr>
            <p:cNvPr id="120" name="Group 119"/>
            <p:cNvGrpSpPr/>
            <p:nvPr/>
          </p:nvGrpSpPr>
          <p:grpSpPr>
            <a:xfrm>
              <a:off x="4227638" y="3245106"/>
              <a:ext cx="482428" cy="3351051"/>
              <a:chOff x="4289241" y="3245106"/>
              <a:chExt cx="482428" cy="3351051"/>
            </a:xfrm>
          </p:grpSpPr>
          <p:grpSp>
            <p:nvGrpSpPr>
              <p:cNvPr id="182" name="Group 181"/>
              <p:cNvGrpSpPr/>
              <p:nvPr/>
            </p:nvGrpSpPr>
            <p:grpSpPr>
              <a:xfrm>
                <a:off x="4289241" y="6127327"/>
                <a:ext cx="482428" cy="468830"/>
                <a:chOff x="5097287" y="3525582"/>
                <a:chExt cx="847705" cy="823810"/>
              </a:xfrm>
            </p:grpSpPr>
            <p:sp>
              <p:nvSpPr>
                <p:cNvPr id="184" name="Rectangle 183"/>
                <p:cNvSpPr/>
                <p:nvPr/>
              </p:nvSpPr>
              <p:spPr>
                <a:xfrm>
                  <a:off x="5097287" y="3525582"/>
                  <a:ext cx="847705" cy="823810"/>
                </a:xfrm>
                <a:prstGeom prst="rect">
                  <a:avLst/>
                </a:prstGeom>
                <a:solidFill>
                  <a:srgbClr val="A0D0DF"/>
                </a:solidFill>
                <a:ln w="31750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  <a:latin typeface="Gill Sans MT"/>
                  </a:endParaRPr>
                </a:p>
              </p:txBody>
            </p:sp>
            <p:pic>
              <p:nvPicPr>
                <p:cNvPr id="185" name="Picture 184" descr="tile_set_4__tile_3.pdf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60271" y="3670033"/>
                  <a:ext cx="537879" cy="537879"/>
                </a:xfrm>
                <a:prstGeom prst="rect">
                  <a:avLst/>
                </a:prstGeom>
              </p:spPr>
            </p:pic>
          </p:grpSp>
          <p:cxnSp>
            <p:nvCxnSpPr>
              <p:cNvPr id="183" name="Straight Arrow Connector 182"/>
              <p:cNvCxnSpPr/>
              <p:nvPr/>
            </p:nvCxnSpPr>
            <p:spPr>
              <a:xfrm flipV="1">
                <a:off x="4526473" y="3245106"/>
                <a:ext cx="0" cy="2882222"/>
              </a:xfrm>
              <a:prstGeom prst="straightConnector1">
                <a:avLst/>
              </a:prstGeom>
              <a:ln w="31750">
                <a:solidFill>
                  <a:schemeClr val="bg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1" name="Straight Arrow Connector 120"/>
            <p:cNvCxnSpPr/>
            <p:nvPr/>
          </p:nvCxnSpPr>
          <p:spPr>
            <a:xfrm flipV="1">
              <a:off x="4202185" y="2392847"/>
              <a:ext cx="0" cy="364482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Rectangle 121"/>
            <p:cNvSpPr/>
            <p:nvPr/>
          </p:nvSpPr>
          <p:spPr>
            <a:xfrm>
              <a:off x="4030683" y="1924018"/>
              <a:ext cx="2013364" cy="468830"/>
            </a:xfrm>
            <a:prstGeom prst="rect">
              <a:avLst/>
            </a:prstGeom>
            <a:solidFill>
              <a:srgbClr val="A0D0DF"/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Gill Sans MT"/>
              </a:endParaRPr>
            </a:p>
          </p:txBody>
        </p:sp>
        <p:cxnSp>
          <p:nvCxnSpPr>
            <p:cNvPr id="123" name="Straight Arrow Connector 122"/>
            <p:cNvCxnSpPr/>
            <p:nvPr/>
          </p:nvCxnSpPr>
          <p:spPr>
            <a:xfrm flipV="1">
              <a:off x="5433965" y="1559536"/>
              <a:ext cx="0" cy="364482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Rectangle 123"/>
            <p:cNvSpPr/>
            <p:nvPr/>
          </p:nvSpPr>
          <p:spPr>
            <a:xfrm>
              <a:off x="5173038" y="1090706"/>
              <a:ext cx="2287990" cy="468830"/>
            </a:xfrm>
            <a:prstGeom prst="rect">
              <a:avLst/>
            </a:prstGeom>
            <a:solidFill>
              <a:srgbClr val="A0D0DF"/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Gill Sans MT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6217553" y="256988"/>
              <a:ext cx="2580700" cy="468830"/>
            </a:xfrm>
            <a:prstGeom prst="rect">
              <a:avLst/>
            </a:prstGeom>
            <a:solidFill>
              <a:srgbClr val="A0D0DF"/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Gill Sans MT"/>
              </a:endParaRPr>
            </a:p>
          </p:txBody>
        </p:sp>
        <p:cxnSp>
          <p:nvCxnSpPr>
            <p:cNvPr id="126" name="Straight Arrow Connector 125"/>
            <p:cNvCxnSpPr/>
            <p:nvPr/>
          </p:nvCxnSpPr>
          <p:spPr>
            <a:xfrm flipV="1">
              <a:off x="6527660" y="726224"/>
              <a:ext cx="0" cy="364482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7" name="Group 126"/>
            <p:cNvGrpSpPr/>
            <p:nvPr/>
          </p:nvGrpSpPr>
          <p:grpSpPr>
            <a:xfrm>
              <a:off x="6305486" y="340178"/>
              <a:ext cx="2398490" cy="306760"/>
              <a:chOff x="5505609" y="4142477"/>
              <a:chExt cx="2398490" cy="306760"/>
            </a:xfrm>
          </p:grpSpPr>
          <p:pic>
            <p:nvPicPr>
              <p:cNvPr id="174" name="Picture 173" descr="tile_set_4__tile_3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03487" y="4143129"/>
                <a:ext cx="306107" cy="306106"/>
              </a:xfrm>
              <a:prstGeom prst="rect">
                <a:avLst/>
              </a:prstGeom>
            </p:spPr>
          </p:pic>
          <p:pic>
            <p:nvPicPr>
              <p:cNvPr id="175" name="Picture 174" descr="tile_set_4__tile_2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01656" y="4143129"/>
                <a:ext cx="306106" cy="306107"/>
              </a:xfrm>
              <a:prstGeom prst="rect">
                <a:avLst/>
              </a:prstGeom>
            </p:spPr>
          </p:pic>
          <p:pic>
            <p:nvPicPr>
              <p:cNvPr id="176" name="Picture 175" descr="tile_set_4__tile_3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99824" y="4143130"/>
                <a:ext cx="306107" cy="306106"/>
              </a:xfrm>
              <a:prstGeom prst="rect">
                <a:avLst/>
              </a:prstGeom>
            </p:spPr>
          </p:pic>
          <p:pic>
            <p:nvPicPr>
              <p:cNvPr id="177" name="Picture 176" descr="tile_set_4__tile_2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97993" y="4143130"/>
                <a:ext cx="306106" cy="306107"/>
              </a:xfrm>
              <a:prstGeom prst="rect">
                <a:avLst/>
              </a:prstGeom>
            </p:spPr>
          </p:pic>
          <p:pic>
            <p:nvPicPr>
              <p:cNvPr id="178" name="Picture 177" descr="tile_set_4__tile_2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06444" y="4143129"/>
                <a:ext cx="306107" cy="306106"/>
              </a:xfrm>
              <a:prstGeom prst="rect">
                <a:avLst/>
              </a:prstGeom>
            </p:spPr>
          </p:pic>
          <p:pic>
            <p:nvPicPr>
              <p:cNvPr id="179" name="Picture 178" descr="tile_set_4__tile_3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05250" y="4143129"/>
                <a:ext cx="306107" cy="306106"/>
              </a:xfrm>
              <a:prstGeom prst="rect">
                <a:avLst/>
              </a:prstGeom>
            </p:spPr>
          </p:pic>
          <p:pic>
            <p:nvPicPr>
              <p:cNvPr id="180" name="Picture 179" descr="tile_set_4__tile_2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04665" y="4143129"/>
                <a:ext cx="306107" cy="306106"/>
              </a:xfrm>
              <a:prstGeom prst="rect">
                <a:avLst/>
              </a:prstGeom>
            </p:spPr>
          </p:pic>
          <p:pic>
            <p:nvPicPr>
              <p:cNvPr id="181" name="Picture 180" descr="tile_set_4__tile_3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05609" y="4142477"/>
                <a:ext cx="306107" cy="306106"/>
              </a:xfrm>
              <a:prstGeom prst="rect">
                <a:avLst/>
              </a:prstGeom>
            </p:spPr>
          </p:pic>
        </p:grpSp>
        <p:grpSp>
          <p:nvGrpSpPr>
            <p:cNvPr id="128" name="Group 127"/>
            <p:cNvGrpSpPr/>
            <p:nvPr/>
          </p:nvGrpSpPr>
          <p:grpSpPr>
            <a:xfrm>
              <a:off x="5267837" y="1165702"/>
              <a:ext cx="2100322" cy="306759"/>
              <a:chOff x="5498324" y="4628721"/>
              <a:chExt cx="2100322" cy="306759"/>
            </a:xfrm>
          </p:grpSpPr>
          <p:pic>
            <p:nvPicPr>
              <p:cNvPr id="167" name="Picture 166" descr="tile_set_4__tile_2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99159" y="4629373"/>
                <a:ext cx="306107" cy="306106"/>
              </a:xfrm>
              <a:prstGeom prst="rect">
                <a:avLst/>
              </a:prstGeom>
            </p:spPr>
          </p:pic>
          <p:pic>
            <p:nvPicPr>
              <p:cNvPr id="168" name="Picture 167" descr="tile_set_4__tile_3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7965" y="4629373"/>
                <a:ext cx="306107" cy="306106"/>
              </a:xfrm>
              <a:prstGeom prst="rect">
                <a:avLst/>
              </a:prstGeom>
            </p:spPr>
          </p:pic>
          <p:pic>
            <p:nvPicPr>
              <p:cNvPr id="169" name="Picture 168" descr="tile_set_4__tile_2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97380" y="4629373"/>
                <a:ext cx="306107" cy="306106"/>
              </a:xfrm>
              <a:prstGeom prst="rect">
                <a:avLst/>
              </a:prstGeom>
            </p:spPr>
          </p:pic>
          <p:pic>
            <p:nvPicPr>
              <p:cNvPr id="170" name="Picture 169" descr="tile_set_4__tile_3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96202" y="4629373"/>
                <a:ext cx="306107" cy="306106"/>
              </a:xfrm>
              <a:prstGeom prst="rect">
                <a:avLst/>
              </a:prstGeom>
            </p:spPr>
          </p:pic>
          <p:pic>
            <p:nvPicPr>
              <p:cNvPr id="171" name="Picture 170" descr="tile_set_4__tile_2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94371" y="4629373"/>
                <a:ext cx="306106" cy="306107"/>
              </a:xfrm>
              <a:prstGeom prst="rect">
                <a:avLst/>
              </a:prstGeom>
            </p:spPr>
          </p:pic>
          <p:pic>
            <p:nvPicPr>
              <p:cNvPr id="172" name="Picture 171" descr="tile_set_4__tile_3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92539" y="4629374"/>
                <a:ext cx="306107" cy="306106"/>
              </a:xfrm>
              <a:prstGeom prst="rect">
                <a:avLst/>
              </a:prstGeom>
            </p:spPr>
          </p:pic>
          <p:pic>
            <p:nvPicPr>
              <p:cNvPr id="173" name="Picture 172" descr="tile_set_4__tile_3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98324" y="4628721"/>
                <a:ext cx="306107" cy="306106"/>
              </a:xfrm>
              <a:prstGeom prst="rect">
                <a:avLst/>
              </a:prstGeom>
            </p:spPr>
          </p:pic>
        </p:grpSp>
        <p:grpSp>
          <p:nvGrpSpPr>
            <p:cNvPr id="129" name="Group 128"/>
            <p:cNvGrpSpPr/>
            <p:nvPr/>
          </p:nvGrpSpPr>
          <p:grpSpPr>
            <a:xfrm>
              <a:off x="4135721" y="2003621"/>
              <a:ext cx="1802153" cy="306759"/>
              <a:chOff x="5658009" y="4294877"/>
              <a:chExt cx="1802153" cy="306759"/>
            </a:xfrm>
          </p:grpSpPr>
          <p:pic>
            <p:nvPicPr>
              <p:cNvPr id="161" name="Picture 160" descr="tile_set_4__tile_2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58844" y="4295529"/>
                <a:ext cx="306107" cy="306106"/>
              </a:xfrm>
              <a:prstGeom prst="rect">
                <a:avLst/>
              </a:prstGeom>
            </p:spPr>
          </p:pic>
          <p:pic>
            <p:nvPicPr>
              <p:cNvPr id="162" name="Picture 161" descr="tile_set_4__tile_3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57650" y="4295529"/>
                <a:ext cx="306107" cy="306106"/>
              </a:xfrm>
              <a:prstGeom prst="rect">
                <a:avLst/>
              </a:prstGeom>
            </p:spPr>
          </p:pic>
          <p:pic>
            <p:nvPicPr>
              <p:cNvPr id="163" name="Picture 162" descr="tile_set_4__tile_2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57065" y="4295529"/>
                <a:ext cx="306107" cy="306106"/>
              </a:xfrm>
              <a:prstGeom prst="rect">
                <a:avLst/>
              </a:prstGeom>
            </p:spPr>
          </p:pic>
          <p:pic>
            <p:nvPicPr>
              <p:cNvPr id="164" name="Picture 163" descr="tile_set_4__tile_3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5887" y="4295529"/>
                <a:ext cx="306107" cy="306106"/>
              </a:xfrm>
              <a:prstGeom prst="rect">
                <a:avLst/>
              </a:prstGeom>
            </p:spPr>
          </p:pic>
          <p:pic>
            <p:nvPicPr>
              <p:cNvPr id="165" name="Picture 164" descr="tile_set_4__tile_2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54056" y="4295529"/>
                <a:ext cx="306106" cy="306107"/>
              </a:xfrm>
              <a:prstGeom prst="rect">
                <a:avLst/>
              </a:prstGeom>
            </p:spPr>
          </p:pic>
          <p:pic>
            <p:nvPicPr>
              <p:cNvPr id="166" name="Picture 165" descr="tile_set_4__tile_3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8009" y="4294877"/>
                <a:ext cx="306107" cy="306106"/>
              </a:xfrm>
              <a:prstGeom prst="rect">
                <a:avLst/>
              </a:prstGeom>
            </p:spPr>
          </p:pic>
        </p:grpSp>
        <p:grpSp>
          <p:nvGrpSpPr>
            <p:cNvPr id="130" name="Group 129"/>
            <p:cNvGrpSpPr/>
            <p:nvPr/>
          </p:nvGrpSpPr>
          <p:grpSpPr>
            <a:xfrm>
              <a:off x="2121034" y="3691143"/>
              <a:ext cx="1205163" cy="306758"/>
              <a:chOff x="5658009" y="4294877"/>
              <a:chExt cx="1205163" cy="306758"/>
            </a:xfrm>
          </p:grpSpPr>
          <p:pic>
            <p:nvPicPr>
              <p:cNvPr id="157" name="Picture 156" descr="tile_set_4__tile_2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58844" y="4295529"/>
                <a:ext cx="306107" cy="306106"/>
              </a:xfrm>
              <a:prstGeom prst="rect">
                <a:avLst/>
              </a:prstGeom>
            </p:spPr>
          </p:pic>
          <p:pic>
            <p:nvPicPr>
              <p:cNvPr id="158" name="Picture 157" descr="tile_set_4__tile_3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57650" y="4295529"/>
                <a:ext cx="306107" cy="306106"/>
              </a:xfrm>
              <a:prstGeom prst="rect">
                <a:avLst/>
              </a:prstGeom>
            </p:spPr>
          </p:pic>
          <p:pic>
            <p:nvPicPr>
              <p:cNvPr id="159" name="Picture 158" descr="tile_set_4__tile_2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57065" y="4295529"/>
                <a:ext cx="306107" cy="306106"/>
              </a:xfrm>
              <a:prstGeom prst="rect">
                <a:avLst/>
              </a:prstGeom>
            </p:spPr>
          </p:pic>
          <p:pic>
            <p:nvPicPr>
              <p:cNvPr id="160" name="Picture 159" descr="tile_set_4__tile_3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8009" y="4294877"/>
                <a:ext cx="306107" cy="306106"/>
              </a:xfrm>
              <a:prstGeom prst="rect">
                <a:avLst/>
              </a:prstGeom>
            </p:spPr>
          </p:pic>
        </p:grpSp>
        <p:grpSp>
          <p:nvGrpSpPr>
            <p:cNvPr id="131" name="Group 130"/>
            <p:cNvGrpSpPr/>
            <p:nvPr/>
          </p:nvGrpSpPr>
          <p:grpSpPr>
            <a:xfrm>
              <a:off x="1406194" y="4517084"/>
              <a:ext cx="905748" cy="306758"/>
              <a:chOff x="5658009" y="4294877"/>
              <a:chExt cx="905748" cy="306758"/>
            </a:xfrm>
          </p:grpSpPr>
          <p:pic>
            <p:nvPicPr>
              <p:cNvPr id="154" name="Picture 153" descr="tile_set_4__tile_2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58844" y="4295529"/>
                <a:ext cx="306107" cy="306106"/>
              </a:xfrm>
              <a:prstGeom prst="rect">
                <a:avLst/>
              </a:prstGeom>
            </p:spPr>
          </p:pic>
          <p:pic>
            <p:nvPicPr>
              <p:cNvPr id="155" name="Picture 154" descr="tile_set_4__tile_3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57650" y="4295529"/>
                <a:ext cx="306107" cy="306106"/>
              </a:xfrm>
              <a:prstGeom prst="rect">
                <a:avLst/>
              </a:prstGeom>
            </p:spPr>
          </p:pic>
          <p:pic>
            <p:nvPicPr>
              <p:cNvPr id="156" name="Picture 155" descr="tile_set_4__tile_3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8009" y="4294877"/>
                <a:ext cx="306107" cy="306106"/>
              </a:xfrm>
              <a:prstGeom prst="rect">
                <a:avLst/>
              </a:prstGeom>
            </p:spPr>
          </p:pic>
        </p:grpSp>
        <p:grpSp>
          <p:nvGrpSpPr>
            <p:cNvPr id="132" name="Group 131"/>
            <p:cNvGrpSpPr/>
            <p:nvPr/>
          </p:nvGrpSpPr>
          <p:grpSpPr>
            <a:xfrm>
              <a:off x="987454" y="5352995"/>
              <a:ext cx="606942" cy="306758"/>
              <a:chOff x="5663281" y="3641361"/>
              <a:chExt cx="606942" cy="306758"/>
            </a:xfrm>
          </p:grpSpPr>
          <p:pic>
            <p:nvPicPr>
              <p:cNvPr id="152" name="Picture 151" descr="tile_set_4__tile_2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64116" y="3642013"/>
                <a:ext cx="306107" cy="306106"/>
              </a:xfrm>
              <a:prstGeom prst="rect">
                <a:avLst/>
              </a:prstGeom>
            </p:spPr>
          </p:pic>
          <p:pic>
            <p:nvPicPr>
              <p:cNvPr id="153" name="Picture 152" descr="tile_set_4__tile_3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3281" y="3641361"/>
                <a:ext cx="306107" cy="306106"/>
              </a:xfrm>
              <a:prstGeom prst="rect">
                <a:avLst/>
              </a:prstGeom>
            </p:spPr>
          </p:pic>
        </p:grpSp>
        <p:grpSp>
          <p:nvGrpSpPr>
            <p:cNvPr id="133" name="Group 132"/>
            <p:cNvGrpSpPr/>
            <p:nvPr/>
          </p:nvGrpSpPr>
          <p:grpSpPr>
            <a:xfrm>
              <a:off x="757845" y="5737240"/>
              <a:ext cx="482428" cy="858917"/>
              <a:chOff x="987549" y="5737240"/>
              <a:chExt cx="482428" cy="858917"/>
            </a:xfrm>
          </p:grpSpPr>
          <p:cxnSp>
            <p:nvCxnSpPr>
              <p:cNvPr id="149" name="Straight Arrow Connector 148"/>
              <p:cNvCxnSpPr/>
              <p:nvPr/>
            </p:nvCxnSpPr>
            <p:spPr>
              <a:xfrm flipV="1">
                <a:off x="1238889" y="5737240"/>
                <a:ext cx="0" cy="390087"/>
              </a:xfrm>
              <a:prstGeom prst="straightConnector1">
                <a:avLst/>
              </a:prstGeom>
              <a:ln w="31750">
                <a:solidFill>
                  <a:schemeClr val="bg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0" name="Rectangle 149"/>
              <p:cNvSpPr/>
              <p:nvPr/>
            </p:nvSpPr>
            <p:spPr>
              <a:xfrm>
                <a:off x="987549" y="6127327"/>
                <a:ext cx="482428" cy="468830"/>
              </a:xfrm>
              <a:prstGeom prst="rect">
                <a:avLst/>
              </a:prstGeom>
              <a:solidFill>
                <a:srgbClr val="A0D0DF"/>
              </a:solidFill>
              <a:ln w="317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Gill Sans MT"/>
                </a:endParaRPr>
              </a:p>
            </p:txBody>
          </p:sp>
          <p:pic>
            <p:nvPicPr>
              <p:cNvPr id="151" name="Picture 150" descr="tile_set_4__tile_3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3302" y="6208880"/>
                <a:ext cx="306106" cy="306107"/>
              </a:xfrm>
              <a:prstGeom prst="rect">
                <a:avLst/>
              </a:prstGeom>
            </p:spPr>
          </p:pic>
        </p:grpSp>
        <p:grpSp>
          <p:nvGrpSpPr>
            <p:cNvPr id="134" name="Group 133"/>
            <p:cNvGrpSpPr/>
            <p:nvPr/>
          </p:nvGrpSpPr>
          <p:grpSpPr>
            <a:xfrm>
              <a:off x="5618376" y="2391785"/>
              <a:ext cx="482428" cy="4204150"/>
              <a:chOff x="5466530" y="2392848"/>
              <a:chExt cx="482428" cy="4204150"/>
            </a:xfrm>
          </p:grpSpPr>
          <p:grpSp>
            <p:nvGrpSpPr>
              <p:cNvPr id="145" name="Group 144"/>
              <p:cNvGrpSpPr/>
              <p:nvPr/>
            </p:nvGrpSpPr>
            <p:grpSpPr>
              <a:xfrm>
                <a:off x="5466530" y="6128168"/>
                <a:ext cx="482428" cy="468830"/>
                <a:chOff x="3442322" y="5435376"/>
                <a:chExt cx="847705" cy="823810"/>
              </a:xfrm>
            </p:grpSpPr>
            <p:sp>
              <p:nvSpPr>
                <p:cNvPr id="147" name="Rectangle 146"/>
                <p:cNvSpPr/>
                <p:nvPr/>
              </p:nvSpPr>
              <p:spPr>
                <a:xfrm>
                  <a:off x="3442322" y="5435376"/>
                  <a:ext cx="847705" cy="823810"/>
                </a:xfrm>
                <a:prstGeom prst="rect">
                  <a:avLst/>
                </a:prstGeom>
                <a:solidFill>
                  <a:srgbClr val="A0D0DF"/>
                </a:solidFill>
                <a:ln w="31750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  <a:latin typeface="Gill Sans MT"/>
                  </a:endParaRPr>
                </a:p>
              </p:txBody>
            </p:sp>
            <p:pic>
              <p:nvPicPr>
                <p:cNvPr id="148" name="Picture 147" descr="tile_set_4__tile_2.pdf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05307" y="5581358"/>
                  <a:ext cx="537879" cy="537879"/>
                </a:xfrm>
                <a:prstGeom prst="rect">
                  <a:avLst/>
                </a:prstGeom>
              </p:spPr>
            </p:pic>
          </p:grpSp>
          <p:cxnSp>
            <p:nvCxnSpPr>
              <p:cNvPr id="146" name="Straight Arrow Connector 145"/>
              <p:cNvCxnSpPr/>
              <p:nvPr/>
            </p:nvCxnSpPr>
            <p:spPr>
              <a:xfrm flipV="1">
                <a:off x="5705708" y="2392848"/>
                <a:ext cx="0" cy="3751367"/>
              </a:xfrm>
              <a:prstGeom prst="straightConnector1">
                <a:avLst/>
              </a:prstGeom>
              <a:ln w="31750">
                <a:solidFill>
                  <a:schemeClr val="bg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5" name="Group 134"/>
            <p:cNvGrpSpPr/>
            <p:nvPr/>
          </p:nvGrpSpPr>
          <p:grpSpPr>
            <a:xfrm>
              <a:off x="7038793" y="1560599"/>
              <a:ext cx="482428" cy="5036399"/>
              <a:chOff x="6610734" y="1559536"/>
              <a:chExt cx="482428" cy="5036399"/>
            </a:xfrm>
          </p:grpSpPr>
          <p:grpSp>
            <p:nvGrpSpPr>
              <p:cNvPr id="141" name="Group 140"/>
              <p:cNvGrpSpPr/>
              <p:nvPr/>
            </p:nvGrpSpPr>
            <p:grpSpPr>
              <a:xfrm>
                <a:off x="6610734" y="6127105"/>
                <a:ext cx="482428" cy="468830"/>
                <a:chOff x="5097287" y="3525582"/>
                <a:chExt cx="847705" cy="823810"/>
              </a:xfrm>
            </p:grpSpPr>
            <p:sp>
              <p:nvSpPr>
                <p:cNvPr id="143" name="Rectangle 142"/>
                <p:cNvSpPr/>
                <p:nvPr/>
              </p:nvSpPr>
              <p:spPr>
                <a:xfrm>
                  <a:off x="5097287" y="3525582"/>
                  <a:ext cx="847705" cy="823810"/>
                </a:xfrm>
                <a:prstGeom prst="rect">
                  <a:avLst/>
                </a:prstGeom>
                <a:solidFill>
                  <a:srgbClr val="A0D0DF"/>
                </a:solidFill>
                <a:ln w="31750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  <a:latin typeface="Gill Sans MT"/>
                  </a:endParaRPr>
                </a:p>
              </p:txBody>
            </p:sp>
            <p:pic>
              <p:nvPicPr>
                <p:cNvPr id="144" name="Picture 143" descr="tile_set_4__tile_3.pdf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60271" y="3670033"/>
                  <a:ext cx="537879" cy="537879"/>
                </a:xfrm>
                <a:prstGeom prst="rect">
                  <a:avLst/>
                </a:prstGeom>
              </p:spPr>
            </p:pic>
          </p:grpSp>
          <p:cxnSp>
            <p:nvCxnSpPr>
              <p:cNvPr id="142" name="Straight Arrow Connector 141"/>
              <p:cNvCxnSpPr/>
              <p:nvPr/>
            </p:nvCxnSpPr>
            <p:spPr>
              <a:xfrm flipV="1">
                <a:off x="6851948" y="1559536"/>
                <a:ext cx="0" cy="4584680"/>
              </a:xfrm>
              <a:prstGeom prst="straightConnector1">
                <a:avLst/>
              </a:prstGeom>
              <a:ln w="31750">
                <a:solidFill>
                  <a:schemeClr val="bg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6" name="Group 135"/>
            <p:cNvGrpSpPr/>
            <p:nvPr/>
          </p:nvGrpSpPr>
          <p:grpSpPr>
            <a:xfrm>
              <a:off x="8328130" y="726224"/>
              <a:ext cx="482428" cy="5870774"/>
              <a:chOff x="7457372" y="726224"/>
              <a:chExt cx="482428" cy="5870774"/>
            </a:xfrm>
          </p:grpSpPr>
          <p:grpSp>
            <p:nvGrpSpPr>
              <p:cNvPr id="137" name="Group 136"/>
              <p:cNvGrpSpPr/>
              <p:nvPr/>
            </p:nvGrpSpPr>
            <p:grpSpPr>
              <a:xfrm>
                <a:off x="7457372" y="6128168"/>
                <a:ext cx="482428" cy="468830"/>
                <a:chOff x="3442322" y="5435376"/>
                <a:chExt cx="847705" cy="823810"/>
              </a:xfrm>
            </p:grpSpPr>
            <p:sp>
              <p:nvSpPr>
                <p:cNvPr id="139" name="Rectangle 138"/>
                <p:cNvSpPr/>
                <p:nvPr/>
              </p:nvSpPr>
              <p:spPr>
                <a:xfrm>
                  <a:off x="3442322" y="5435376"/>
                  <a:ext cx="847705" cy="823810"/>
                </a:xfrm>
                <a:prstGeom prst="rect">
                  <a:avLst/>
                </a:prstGeom>
                <a:solidFill>
                  <a:srgbClr val="A0D0DF"/>
                </a:solidFill>
                <a:ln w="31750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  <a:latin typeface="Gill Sans MT"/>
                  </a:endParaRPr>
                </a:p>
              </p:txBody>
            </p:sp>
            <p:pic>
              <p:nvPicPr>
                <p:cNvPr id="140" name="Picture 139" descr="tile_set_4__tile_2.pdf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05307" y="5581358"/>
                  <a:ext cx="537879" cy="537879"/>
                </a:xfrm>
                <a:prstGeom prst="rect">
                  <a:avLst/>
                </a:prstGeom>
              </p:spPr>
            </p:pic>
          </p:grpSp>
          <p:cxnSp>
            <p:nvCxnSpPr>
              <p:cNvPr id="138" name="Straight Arrow Connector 137"/>
              <p:cNvCxnSpPr/>
              <p:nvPr/>
            </p:nvCxnSpPr>
            <p:spPr>
              <a:xfrm flipV="1">
                <a:off x="7692447" y="726224"/>
                <a:ext cx="0" cy="5401944"/>
              </a:xfrm>
              <a:prstGeom prst="straightConnector1">
                <a:avLst/>
              </a:prstGeom>
              <a:ln w="31750">
                <a:solidFill>
                  <a:schemeClr val="bg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7" name="TextBox 106"/>
          <p:cNvSpPr txBox="1"/>
          <p:nvPr/>
        </p:nvSpPr>
        <p:spPr>
          <a:xfrm>
            <a:off x="5177157" y="5405915"/>
            <a:ext cx="3174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0000"/>
                </a:solidFill>
              </a:rPr>
              <a:t>Θ</a:t>
            </a:r>
            <a:r>
              <a:rPr lang="en-US" sz="4800" dirty="0" smtClean="0">
                <a:solidFill>
                  <a:srgbClr val="000000"/>
                </a:solidFill>
              </a:rPr>
              <a:t>(log</a:t>
            </a:r>
            <a:r>
              <a:rPr lang="en-US" sz="4800" dirty="0" smtClean="0">
                <a:solidFill>
                  <a:srgbClr val="000000"/>
                </a:solidFill>
                <a:latin typeface="Gill Sans MT"/>
              </a:rPr>
              <a:t>(n</a:t>
            </a:r>
            <a:r>
              <a:rPr lang="en-US" sz="4800" dirty="0" smtClean="0">
                <a:solidFill>
                  <a:srgbClr val="000000"/>
                </a:solidFill>
                <a:latin typeface="Gill Sans MT"/>
              </a:rPr>
              <a:t>))</a:t>
            </a:r>
            <a:endParaRPr lang="en-US" sz="4800" dirty="0">
              <a:solidFill>
                <a:srgbClr val="000000"/>
              </a:solidFill>
              <a:latin typeface="Gill Sans MT"/>
            </a:endParaRPr>
          </a:p>
        </p:txBody>
      </p:sp>
      <p:grpSp>
        <p:nvGrpSpPr>
          <p:cNvPr id="201" name="Group 200"/>
          <p:cNvGrpSpPr/>
          <p:nvPr/>
        </p:nvGrpSpPr>
        <p:grpSpPr>
          <a:xfrm>
            <a:off x="4774377" y="2523383"/>
            <a:ext cx="4153591" cy="2847077"/>
            <a:chOff x="1655631" y="2599134"/>
            <a:chExt cx="5888439" cy="4036227"/>
          </a:xfrm>
        </p:grpSpPr>
        <p:cxnSp>
          <p:nvCxnSpPr>
            <p:cNvPr id="202" name="Straight Arrow Connector 201"/>
            <p:cNvCxnSpPr/>
            <p:nvPr/>
          </p:nvCxnSpPr>
          <p:spPr>
            <a:xfrm flipV="1">
              <a:off x="4016708" y="6029295"/>
              <a:ext cx="0" cy="247818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3" name="Group 202"/>
            <p:cNvGrpSpPr/>
            <p:nvPr/>
          </p:nvGrpSpPr>
          <p:grpSpPr>
            <a:xfrm>
              <a:off x="3951779" y="5671046"/>
              <a:ext cx="1282744" cy="358248"/>
              <a:chOff x="3076278" y="4373163"/>
              <a:chExt cx="2949734" cy="823810"/>
            </a:xfrm>
          </p:grpSpPr>
          <p:sp>
            <p:nvSpPr>
              <p:cNvPr id="385" name="Rectangle 384"/>
              <p:cNvSpPr/>
              <p:nvPr/>
            </p:nvSpPr>
            <p:spPr>
              <a:xfrm>
                <a:off x="3076278" y="4373163"/>
                <a:ext cx="1338077" cy="823810"/>
              </a:xfrm>
              <a:prstGeom prst="rect">
                <a:avLst/>
              </a:prstGeom>
              <a:solidFill>
                <a:srgbClr val="A0D0DF"/>
              </a:solidFill>
              <a:ln w="317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Gill Sans MT"/>
                </a:endParaRPr>
              </a:p>
            </p:txBody>
          </p:sp>
          <p:grpSp>
            <p:nvGrpSpPr>
              <p:cNvPr id="386" name="Group 385"/>
              <p:cNvGrpSpPr/>
              <p:nvPr/>
            </p:nvGrpSpPr>
            <p:grpSpPr>
              <a:xfrm>
                <a:off x="3216712" y="4517365"/>
                <a:ext cx="1064420" cy="537880"/>
                <a:chOff x="2097800" y="3955046"/>
                <a:chExt cx="1064420" cy="537880"/>
              </a:xfrm>
            </p:grpSpPr>
            <p:pic>
              <p:nvPicPr>
                <p:cNvPr id="391" name="Picture 390" descr="tile_set_5__tile_1.pdf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97800" y="3955046"/>
                  <a:ext cx="537880" cy="537880"/>
                </a:xfrm>
                <a:prstGeom prst="rect">
                  <a:avLst/>
                </a:prstGeom>
              </p:spPr>
            </p:pic>
            <p:pic>
              <p:nvPicPr>
                <p:cNvPr id="392" name="Picture 391" descr="tile_set_5__tile_2.pdf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24340" y="3955046"/>
                  <a:ext cx="537880" cy="537880"/>
                </a:xfrm>
                <a:prstGeom prst="rect">
                  <a:avLst/>
                </a:prstGeom>
              </p:spPr>
            </p:pic>
          </p:grpSp>
          <p:sp>
            <p:nvSpPr>
              <p:cNvPr id="387" name="Rectangle 386"/>
              <p:cNvSpPr/>
              <p:nvPr/>
            </p:nvSpPr>
            <p:spPr>
              <a:xfrm>
                <a:off x="4687935" y="4373163"/>
                <a:ext cx="1338077" cy="823810"/>
              </a:xfrm>
              <a:prstGeom prst="rect">
                <a:avLst/>
              </a:prstGeom>
              <a:solidFill>
                <a:srgbClr val="A0D0DF"/>
              </a:solidFill>
              <a:ln w="317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Gill Sans MT"/>
                </a:endParaRPr>
              </a:p>
            </p:txBody>
          </p:sp>
          <p:grpSp>
            <p:nvGrpSpPr>
              <p:cNvPr id="388" name="Group 387"/>
              <p:cNvGrpSpPr/>
              <p:nvPr/>
            </p:nvGrpSpPr>
            <p:grpSpPr>
              <a:xfrm>
                <a:off x="4827990" y="4517365"/>
                <a:ext cx="1062800" cy="537880"/>
                <a:chOff x="2943094" y="4210414"/>
                <a:chExt cx="1062800" cy="537880"/>
              </a:xfrm>
            </p:grpSpPr>
            <p:pic>
              <p:nvPicPr>
                <p:cNvPr id="389" name="Picture 388" descr="tile_set_5__tile_3.pdf"/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43094" y="4210414"/>
                  <a:ext cx="537880" cy="537880"/>
                </a:xfrm>
                <a:prstGeom prst="rect">
                  <a:avLst/>
                </a:prstGeom>
              </p:spPr>
            </p:pic>
            <p:pic>
              <p:nvPicPr>
                <p:cNvPr id="390" name="Picture 389" descr="tile_set_5__tile_1.pdf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68014" y="4210414"/>
                  <a:ext cx="537880" cy="53788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04" name="Group 203"/>
            <p:cNvGrpSpPr/>
            <p:nvPr/>
          </p:nvGrpSpPr>
          <p:grpSpPr>
            <a:xfrm>
              <a:off x="3715710" y="6277113"/>
              <a:ext cx="1693764" cy="358248"/>
              <a:chOff x="2533426" y="5871335"/>
              <a:chExt cx="3894895" cy="823810"/>
            </a:xfrm>
          </p:grpSpPr>
          <p:grpSp>
            <p:nvGrpSpPr>
              <p:cNvPr id="376" name="Group 375"/>
              <p:cNvGrpSpPr/>
              <p:nvPr/>
            </p:nvGrpSpPr>
            <p:grpSpPr>
              <a:xfrm>
                <a:off x="4127935" y="5871335"/>
                <a:ext cx="847705" cy="823810"/>
                <a:chOff x="2287621" y="5435376"/>
                <a:chExt cx="847705" cy="823810"/>
              </a:xfrm>
            </p:grpSpPr>
            <p:sp>
              <p:nvSpPr>
                <p:cNvPr id="383" name="Rectangle 382"/>
                <p:cNvSpPr/>
                <p:nvPr/>
              </p:nvSpPr>
              <p:spPr>
                <a:xfrm>
                  <a:off x="2287621" y="5435376"/>
                  <a:ext cx="847705" cy="823810"/>
                </a:xfrm>
                <a:prstGeom prst="rect">
                  <a:avLst/>
                </a:prstGeom>
                <a:solidFill>
                  <a:srgbClr val="A0D0DF"/>
                </a:solidFill>
                <a:ln w="31750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  <a:latin typeface="Gill Sans MT"/>
                  </a:endParaRPr>
                </a:p>
              </p:txBody>
            </p:sp>
            <p:pic>
              <p:nvPicPr>
                <p:cNvPr id="384" name="Picture 383" descr="tile_set_5__tile_1.pdf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43241" y="5573632"/>
                  <a:ext cx="537880" cy="537880"/>
                </a:xfrm>
                <a:prstGeom prst="rect">
                  <a:avLst/>
                </a:prstGeom>
              </p:spPr>
            </p:pic>
          </p:grpSp>
          <p:grpSp>
            <p:nvGrpSpPr>
              <p:cNvPr id="377" name="Group 376"/>
              <p:cNvGrpSpPr/>
              <p:nvPr/>
            </p:nvGrpSpPr>
            <p:grpSpPr>
              <a:xfrm>
                <a:off x="2533426" y="5871335"/>
                <a:ext cx="847705" cy="823810"/>
                <a:chOff x="3585325" y="5435376"/>
                <a:chExt cx="847705" cy="823810"/>
              </a:xfrm>
            </p:grpSpPr>
            <p:sp>
              <p:nvSpPr>
                <p:cNvPr id="381" name="Rectangle 380"/>
                <p:cNvSpPr/>
                <p:nvPr/>
              </p:nvSpPr>
              <p:spPr>
                <a:xfrm>
                  <a:off x="3585325" y="5435376"/>
                  <a:ext cx="847705" cy="823810"/>
                </a:xfrm>
                <a:prstGeom prst="rect">
                  <a:avLst/>
                </a:prstGeom>
                <a:solidFill>
                  <a:srgbClr val="A0D0DF"/>
                </a:solidFill>
                <a:ln w="31750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  <a:latin typeface="Gill Sans MT"/>
                  </a:endParaRPr>
                </a:p>
              </p:txBody>
            </p:sp>
            <p:pic>
              <p:nvPicPr>
                <p:cNvPr id="382" name="Picture 381" descr="tile_set_5__tile_2.pdf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39476" y="5573632"/>
                  <a:ext cx="537880" cy="537880"/>
                </a:xfrm>
                <a:prstGeom prst="rect">
                  <a:avLst/>
                </a:prstGeom>
              </p:spPr>
            </p:pic>
          </p:grpSp>
          <p:grpSp>
            <p:nvGrpSpPr>
              <p:cNvPr id="378" name="Group 377"/>
              <p:cNvGrpSpPr/>
              <p:nvPr/>
            </p:nvGrpSpPr>
            <p:grpSpPr>
              <a:xfrm>
                <a:off x="5580616" y="5871335"/>
                <a:ext cx="847705" cy="823810"/>
                <a:chOff x="4894368" y="5435376"/>
                <a:chExt cx="847705" cy="823810"/>
              </a:xfrm>
            </p:grpSpPr>
            <p:sp>
              <p:nvSpPr>
                <p:cNvPr id="379" name="Rectangle 378"/>
                <p:cNvSpPr/>
                <p:nvPr/>
              </p:nvSpPr>
              <p:spPr>
                <a:xfrm>
                  <a:off x="4894368" y="5435376"/>
                  <a:ext cx="847705" cy="823810"/>
                </a:xfrm>
                <a:prstGeom prst="rect">
                  <a:avLst/>
                </a:prstGeom>
                <a:solidFill>
                  <a:srgbClr val="A0D0DF"/>
                </a:solidFill>
                <a:ln w="31750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  <a:latin typeface="Gill Sans MT"/>
                  </a:endParaRPr>
                </a:p>
              </p:txBody>
            </p:sp>
            <p:pic>
              <p:nvPicPr>
                <p:cNvPr id="380" name="Picture 379" descr="tile_set_5__tile_3.pdf"/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47422" y="5573632"/>
                  <a:ext cx="537880" cy="537880"/>
                </a:xfrm>
                <a:prstGeom prst="rect">
                  <a:avLst/>
                </a:prstGeom>
              </p:spPr>
            </p:pic>
          </p:grpSp>
        </p:grpSp>
        <p:sp>
          <p:nvSpPr>
            <p:cNvPr id="205" name="Rectangle 204"/>
            <p:cNvSpPr/>
            <p:nvPr/>
          </p:nvSpPr>
          <p:spPr>
            <a:xfrm>
              <a:off x="4069354" y="5064980"/>
              <a:ext cx="1042202" cy="358248"/>
            </a:xfrm>
            <a:prstGeom prst="rect">
              <a:avLst/>
            </a:prstGeom>
            <a:solidFill>
              <a:srgbClr val="A0D0DF"/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Gill Sans MT"/>
              </a:endParaRPr>
            </a:p>
          </p:txBody>
        </p:sp>
        <p:grpSp>
          <p:nvGrpSpPr>
            <p:cNvPr id="206" name="Group 205"/>
            <p:cNvGrpSpPr/>
            <p:nvPr/>
          </p:nvGrpSpPr>
          <p:grpSpPr>
            <a:xfrm>
              <a:off x="4131170" y="5125735"/>
              <a:ext cx="919480" cy="233907"/>
              <a:chOff x="1751448" y="2708043"/>
              <a:chExt cx="2114391" cy="537880"/>
            </a:xfrm>
          </p:grpSpPr>
          <p:grpSp>
            <p:nvGrpSpPr>
              <p:cNvPr id="370" name="Group 369"/>
              <p:cNvGrpSpPr/>
              <p:nvPr/>
            </p:nvGrpSpPr>
            <p:grpSpPr>
              <a:xfrm>
                <a:off x="2803039" y="2708043"/>
                <a:ext cx="1062800" cy="537880"/>
                <a:chOff x="2943094" y="4210414"/>
                <a:chExt cx="1062800" cy="537880"/>
              </a:xfrm>
            </p:grpSpPr>
            <p:pic>
              <p:nvPicPr>
                <p:cNvPr id="374" name="Picture 373" descr="tile_set_5__tile_3.pdf"/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43094" y="4210414"/>
                  <a:ext cx="537880" cy="537880"/>
                </a:xfrm>
                <a:prstGeom prst="rect">
                  <a:avLst/>
                </a:prstGeom>
              </p:spPr>
            </p:pic>
            <p:pic>
              <p:nvPicPr>
                <p:cNvPr id="375" name="Picture 374" descr="tile_set_5__tile_1.pdf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68014" y="4210414"/>
                  <a:ext cx="537880" cy="537880"/>
                </a:xfrm>
                <a:prstGeom prst="rect">
                  <a:avLst/>
                </a:prstGeom>
              </p:spPr>
            </p:pic>
          </p:grpSp>
          <p:grpSp>
            <p:nvGrpSpPr>
              <p:cNvPr id="371" name="Group 370"/>
              <p:cNvGrpSpPr/>
              <p:nvPr/>
            </p:nvGrpSpPr>
            <p:grpSpPr>
              <a:xfrm>
                <a:off x="1751448" y="2708043"/>
                <a:ext cx="1064420" cy="537880"/>
                <a:chOff x="2097800" y="3955046"/>
                <a:chExt cx="1064420" cy="537880"/>
              </a:xfrm>
            </p:grpSpPr>
            <p:pic>
              <p:nvPicPr>
                <p:cNvPr id="372" name="Picture 371" descr="tile_set_5__tile_1.pdf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97800" y="3955046"/>
                  <a:ext cx="537880" cy="537880"/>
                </a:xfrm>
                <a:prstGeom prst="rect">
                  <a:avLst/>
                </a:prstGeom>
              </p:spPr>
            </p:pic>
            <p:pic>
              <p:nvPicPr>
                <p:cNvPr id="373" name="Picture 372" descr="tile_set_5__tile_2.pdf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24340" y="3955046"/>
                  <a:ext cx="537880" cy="53788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07" name="Group 206"/>
            <p:cNvGrpSpPr/>
            <p:nvPr/>
          </p:nvGrpSpPr>
          <p:grpSpPr>
            <a:xfrm>
              <a:off x="5785798" y="5064980"/>
              <a:ext cx="368640" cy="358248"/>
              <a:chOff x="4894368" y="5435376"/>
              <a:chExt cx="847705" cy="823810"/>
            </a:xfrm>
          </p:grpSpPr>
          <p:sp>
            <p:nvSpPr>
              <p:cNvPr id="368" name="Rectangle 367"/>
              <p:cNvSpPr/>
              <p:nvPr/>
            </p:nvSpPr>
            <p:spPr>
              <a:xfrm>
                <a:off x="4894368" y="5435376"/>
                <a:ext cx="847705" cy="823810"/>
              </a:xfrm>
              <a:prstGeom prst="rect">
                <a:avLst/>
              </a:prstGeom>
              <a:solidFill>
                <a:srgbClr val="A0D0DF"/>
              </a:solidFill>
              <a:ln w="317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Gill Sans MT"/>
                </a:endParaRPr>
              </a:p>
            </p:txBody>
          </p:sp>
          <p:pic>
            <p:nvPicPr>
              <p:cNvPr id="369" name="Picture 368" descr="tile_set_5__tile_3.pdf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47422" y="5573632"/>
                <a:ext cx="537880" cy="537880"/>
              </a:xfrm>
              <a:prstGeom prst="rect">
                <a:avLst/>
              </a:prstGeom>
            </p:spPr>
          </p:pic>
        </p:grpSp>
        <p:grpSp>
          <p:nvGrpSpPr>
            <p:cNvPr id="208" name="Group 207"/>
            <p:cNvGrpSpPr/>
            <p:nvPr/>
          </p:nvGrpSpPr>
          <p:grpSpPr>
            <a:xfrm>
              <a:off x="3290540" y="4454551"/>
              <a:ext cx="1254708" cy="358248"/>
              <a:chOff x="1395868" y="1680263"/>
              <a:chExt cx="2885264" cy="823810"/>
            </a:xfrm>
          </p:grpSpPr>
          <p:sp>
            <p:nvSpPr>
              <p:cNvPr id="358" name="Rectangle 357"/>
              <p:cNvSpPr/>
              <p:nvPr/>
            </p:nvSpPr>
            <p:spPr>
              <a:xfrm>
                <a:off x="1395868" y="1680263"/>
                <a:ext cx="2885264" cy="823810"/>
              </a:xfrm>
              <a:prstGeom prst="rect">
                <a:avLst/>
              </a:prstGeom>
              <a:solidFill>
                <a:srgbClr val="A0D0DF"/>
              </a:solidFill>
              <a:ln w="317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Gill Sans MT"/>
                </a:endParaRPr>
              </a:p>
            </p:txBody>
          </p:sp>
          <p:grpSp>
            <p:nvGrpSpPr>
              <p:cNvPr id="359" name="Group 358"/>
              <p:cNvGrpSpPr/>
              <p:nvPr/>
            </p:nvGrpSpPr>
            <p:grpSpPr>
              <a:xfrm>
                <a:off x="1510900" y="1819446"/>
                <a:ext cx="2640931" cy="537880"/>
                <a:chOff x="1804639" y="1511721"/>
                <a:chExt cx="2640931" cy="537880"/>
              </a:xfrm>
            </p:grpSpPr>
            <p:grpSp>
              <p:nvGrpSpPr>
                <p:cNvPr id="360" name="Group 359"/>
                <p:cNvGrpSpPr/>
                <p:nvPr/>
              </p:nvGrpSpPr>
              <p:grpSpPr>
                <a:xfrm>
                  <a:off x="1804639" y="1511721"/>
                  <a:ext cx="2114391" cy="537880"/>
                  <a:chOff x="1751448" y="2708043"/>
                  <a:chExt cx="2114391" cy="537880"/>
                </a:xfrm>
              </p:grpSpPr>
              <p:grpSp>
                <p:nvGrpSpPr>
                  <p:cNvPr id="362" name="Group 361"/>
                  <p:cNvGrpSpPr/>
                  <p:nvPr/>
                </p:nvGrpSpPr>
                <p:grpSpPr>
                  <a:xfrm>
                    <a:off x="2803039" y="2708043"/>
                    <a:ext cx="1062800" cy="537880"/>
                    <a:chOff x="2943094" y="4210414"/>
                    <a:chExt cx="1062800" cy="537880"/>
                  </a:xfrm>
                </p:grpSpPr>
                <p:pic>
                  <p:nvPicPr>
                    <p:cNvPr id="366" name="Picture 365" descr="tile_set_5__tile_3.pdf"/>
                    <p:cNvPicPr>
                      <a:picLocks noChangeAspect="1"/>
                    </p:cNvPicPr>
                    <p:nvPr/>
                  </p:nvPicPr>
                  <p:blipFill>
                    <a:blip r:embed="rId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943094" y="4210414"/>
                      <a:ext cx="537880" cy="53788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67" name="Picture 366" descr="tile_set_5__tile_1.pdf"/>
                    <p:cNvPicPr>
                      <a:picLocks noChangeAspect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468014" y="4210414"/>
                      <a:ext cx="537880" cy="537880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363" name="Group 362"/>
                  <p:cNvGrpSpPr/>
                  <p:nvPr/>
                </p:nvGrpSpPr>
                <p:grpSpPr>
                  <a:xfrm>
                    <a:off x="1751448" y="2708043"/>
                    <a:ext cx="1064420" cy="537880"/>
                    <a:chOff x="2097800" y="3955046"/>
                    <a:chExt cx="1064420" cy="537880"/>
                  </a:xfrm>
                </p:grpSpPr>
                <p:pic>
                  <p:nvPicPr>
                    <p:cNvPr id="364" name="Picture 363" descr="tile_set_5__tile_1.pdf"/>
                    <p:cNvPicPr>
                      <a:picLocks noChangeAspect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097800" y="3955046"/>
                      <a:ext cx="537880" cy="53788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65" name="Picture 364" descr="tile_set_5__tile_2.pdf"/>
                    <p:cNvPicPr>
                      <a:picLocks noChangeAspect="1"/>
                    </p:cNvPicPr>
                    <p:nvPr/>
                  </p:nvPicPr>
                  <p:blipFill>
                    <a:blip r:embed="rId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624340" y="3955046"/>
                      <a:ext cx="537880" cy="53788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361" name="Picture 360" descr="tile_set_5__tile_2.pdf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07690" y="1511721"/>
                  <a:ext cx="537880" cy="53788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09" name="Group 208"/>
            <p:cNvGrpSpPr/>
            <p:nvPr/>
          </p:nvGrpSpPr>
          <p:grpSpPr>
            <a:xfrm>
              <a:off x="4649154" y="4456668"/>
              <a:ext cx="1254708" cy="358248"/>
              <a:chOff x="4821087" y="1685132"/>
              <a:chExt cx="2885264" cy="823810"/>
            </a:xfrm>
          </p:grpSpPr>
          <p:sp>
            <p:nvSpPr>
              <p:cNvPr id="348" name="Rectangle 347"/>
              <p:cNvSpPr/>
              <p:nvPr/>
            </p:nvSpPr>
            <p:spPr>
              <a:xfrm>
                <a:off x="4821087" y="1685132"/>
                <a:ext cx="2885264" cy="823810"/>
              </a:xfrm>
              <a:prstGeom prst="rect">
                <a:avLst/>
              </a:prstGeom>
              <a:solidFill>
                <a:srgbClr val="A0D0DF"/>
              </a:solidFill>
              <a:ln w="317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Gill Sans MT"/>
                </a:endParaRPr>
              </a:p>
            </p:txBody>
          </p:sp>
          <p:grpSp>
            <p:nvGrpSpPr>
              <p:cNvPr id="349" name="Group 348"/>
              <p:cNvGrpSpPr/>
              <p:nvPr/>
            </p:nvGrpSpPr>
            <p:grpSpPr>
              <a:xfrm>
                <a:off x="4957632" y="1819446"/>
                <a:ext cx="2633997" cy="537880"/>
                <a:chOff x="4773935" y="1516590"/>
                <a:chExt cx="2633997" cy="537880"/>
              </a:xfrm>
            </p:grpSpPr>
            <p:grpSp>
              <p:nvGrpSpPr>
                <p:cNvPr id="350" name="Group 349"/>
                <p:cNvGrpSpPr/>
                <p:nvPr/>
              </p:nvGrpSpPr>
              <p:grpSpPr>
                <a:xfrm>
                  <a:off x="5293541" y="1516590"/>
                  <a:ext cx="2114391" cy="537880"/>
                  <a:chOff x="1751448" y="2708043"/>
                  <a:chExt cx="2114391" cy="537880"/>
                </a:xfrm>
              </p:grpSpPr>
              <p:grpSp>
                <p:nvGrpSpPr>
                  <p:cNvPr id="352" name="Group 351"/>
                  <p:cNvGrpSpPr/>
                  <p:nvPr/>
                </p:nvGrpSpPr>
                <p:grpSpPr>
                  <a:xfrm>
                    <a:off x="2803039" y="2708043"/>
                    <a:ext cx="1062800" cy="537880"/>
                    <a:chOff x="2943094" y="4210414"/>
                    <a:chExt cx="1062800" cy="537880"/>
                  </a:xfrm>
                </p:grpSpPr>
                <p:pic>
                  <p:nvPicPr>
                    <p:cNvPr id="356" name="Picture 355" descr="tile_set_5__tile_3.pdf"/>
                    <p:cNvPicPr>
                      <a:picLocks noChangeAspect="1"/>
                    </p:cNvPicPr>
                    <p:nvPr/>
                  </p:nvPicPr>
                  <p:blipFill>
                    <a:blip r:embed="rId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943094" y="4210414"/>
                      <a:ext cx="537880" cy="53788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57" name="Picture 356" descr="tile_set_5__tile_1.pdf"/>
                    <p:cNvPicPr>
                      <a:picLocks noChangeAspect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468014" y="4210414"/>
                      <a:ext cx="537880" cy="537880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353" name="Group 352"/>
                  <p:cNvGrpSpPr/>
                  <p:nvPr/>
                </p:nvGrpSpPr>
                <p:grpSpPr>
                  <a:xfrm>
                    <a:off x="1751448" y="2708043"/>
                    <a:ext cx="1064420" cy="537880"/>
                    <a:chOff x="2097800" y="3955046"/>
                    <a:chExt cx="1064420" cy="537880"/>
                  </a:xfrm>
                </p:grpSpPr>
                <p:pic>
                  <p:nvPicPr>
                    <p:cNvPr id="354" name="Picture 353" descr="tile_set_5__tile_1.pdf"/>
                    <p:cNvPicPr>
                      <a:picLocks noChangeAspect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097800" y="3955046"/>
                      <a:ext cx="537880" cy="53788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55" name="Picture 354" descr="tile_set_5__tile_2.pdf"/>
                    <p:cNvPicPr>
                      <a:picLocks noChangeAspect="1"/>
                    </p:cNvPicPr>
                    <p:nvPr/>
                  </p:nvPicPr>
                  <p:blipFill>
                    <a:blip r:embed="rId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624340" y="3955046"/>
                      <a:ext cx="537880" cy="53788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351" name="Picture 350" descr="tile_set_5__tile_3.pdf"/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73935" y="1516590"/>
                  <a:ext cx="537880" cy="53788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10" name="Group 209"/>
            <p:cNvGrpSpPr/>
            <p:nvPr/>
          </p:nvGrpSpPr>
          <p:grpSpPr>
            <a:xfrm>
              <a:off x="3386865" y="3848001"/>
              <a:ext cx="2419885" cy="358248"/>
              <a:chOff x="1777230" y="36675"/>
              <a:chExt cx="5564647" cy="823810"/>
            </a:xfrm>
          </p:grpSpPr>
          <p:sp>
            <p:nvSpPr>
              <p:cNvPr id="328" name="Rectangle 327"/>
              <p:cNvSpPr/>
              <p:nvPr/>
            </p:nvSpPr>
            <p:spPr>
              <a:xfrm>
                <a:off x="1777230" y="36675"/>
                <a:ext cx="5564647" cy="823810"/>
              </a:xfrm>
              <a:prstGeom prst="rect">
                <a:avLst/>
              </a:prstGeom>
              <a:solidFill>
                <a:srgbClr val="A0D0DF"/>
              </a:solidFill>
              <a:ln w="317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Gill Sans MT"/>
                </a:endParaRPr>
              </a:p>
            </p:txBody>
          </p:sp>
          <p:grpSp>
            <p:nvGrpSpPr>
              <p:cNvPr id="329" name="Group 328"/>
              <p:cNvGrpSpPr/>
              <p:nvPr/>
            </p:nvGrpSpPr>
            <p:grpSpPr>
              <a:xfrm>
                <a:off x="1933939" y="180979"/>
                <a:ext cx="5251421" cy="537880"/>
                <a:chOff x="1933939" y="180979"/>
                <a:chExt cx="5251421" cy="537880"/>
              </a:xfrm>
            </p:grpSpPr>
            <p:grpSp>
              <p:nvGrpSpPr>
                <p:cNvPr id="330" name="Group 329"/>
                <p:cNvGrpSpPr/>
                <p:nvPr/>
              </p:nvGrpSpPr>
              <p:grpSpPr>
                <a:xfrm>
                  <a:off x="1933939" y="180979"/>
                  <a:ext cx="2640931" cy="537880"/>
                  <a:chOff x="1804639" y="1511721"/>
                  <a:chExt cx="2640931" cy="537880"/>
                </a:xfrm>
              </p:grpSpPr>
              <p:grpSp>
                <p:nvGrpSpPr>
                  <p:cNvPr id="340" name="Group 339"/>
                  <p:cNvGrpSpPr/>
                  <p:nvPr/>
                </p:nvGrpSpPr>
                <p:grpSpPr>
                  <a:xfrm>
                    <a:off x="1804639" y="1511721"/>
                    <a:ext cx="2114391" cy="537880"/>
                    <a:chOff x="1751448" y="2708043"/>
                    <a:chExt cx="2114391" cy="537880"/>
                  </a:xfrm>
                </p:grpSpPr>
                <p:grpSp>
                  <p:nvGrpSpPr>
                    <p:cNvPr id="342" name="Group 341"/>
                    <p:cNvGrpSpPr/>
                    <p:nvPr/>
                  </p:nvGrpSpPr>
                  <p:grpSpPr>
                    <a:xfrm>
                      <a:off x="2803039" y="2708043"/>
                      <a:ext cx="1062800" cy="537880"/>
                      <a:chOff x="2943094" y="4210414"/>
                      <a:chExt cx="1062800" cy="537880"/>
                    </a:xfrm>
                  </p:grpSpPr>
                  <p:pic>
                    <p:nvPicPr>
                      <p:cNvPr id="346" name="Picture 345" descr="tile_set_5__tile_3.pdf"/>
                      <p:cNvPicPr>
                        <a:picLocks noChangeAspect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943094" y="4210414"/>
                        <a:ext cx="537880" cy="53788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47" name="Picture 346" descr="tile_set_5__tile_1.pdf"/>
                      <p:cNvPicPr>
                        <a:picLocks noChangeAspect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468014" y="4210414"/>
                        <a:ext cx="537880" cy="53788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343" name="Group 342"/>
                    <p:cNvGrpSpPr/>
                    <p:nvPr/>
                  </p:nvGrpSpPr>
                  <p:grpSpPr>
                    <a:xfrm>
                      <a:off x="1751448" y="2708043"/>
                      <a:ext cx="1064420" cy="537880"/>
                      <a:chOff x="2097800" y="3955046"/>
                      <a:chExt cx="1064420" cy="537880"/>
                    </a:xfrm>
                  </p:grpSpPr>
                  <p:pic>
                    <p:nvPicPr>
                      <p:cNvPr id="344" name="Picture 343" descr="tile_set_5__tile_1.pdf"/>
                      <p:cNvPicPr>
                        <a:picLocks noChangeAspect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097800" y="3955046"/>
                        <a:ext cx="537880" cy="53788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45" name="Picture 344" descr="tile_set_5__tile_2.pdf"/>
                      <p:cNvPicPr>
                        <a:picLocks noChangeAspect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624340" y="3955046"/>
                        <a:ext cx="537880" cy="537880"/>
                      </a:xfrm>
                      <a:prstGeom prst="rect">
                        <a:avLst/>
                      </a:prstGeom>
                    </p:spPr>
                  </p:pic>
                </p:grpSp>
              </p:grpSp>
              <p:pic>
                <p:nvPicPr>
                  <p:cNvPr id="341" name="Picture 340" descr="tile_set_5__tile_2.pdf"/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907690" y="1511721"/>
                    <a:ext cx="537880" cy="53788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31" name="Group 330"/>
                <p:cNvGrpSpPr/>
                <p:nvPr/>
              </p:nvGrpSpPr>
              <p:grpSpPr>
                <a:xfrm>
                  <a:off x="4551363" y="180979"/>
                  <a:ext cx="2633997" cy="537880"/>
                  <a:chOff x="4773935" y="1516590"/>
                  <a:chExt cx="2633997" cy="537880"/>
                </a:xfrm>
              </p:grpSpPr>
              <p:grpSp>
                <p:nvGrpSpPr>
                  <p:cNvPr id="332" name="Group 331"/>
                  <p:cNvGrpSpPr/>
                  <p:nvPr/>
                </p:nvGrpSpPr>
                <p:grpSpPr>
                  <a:xfrm>
                    <a:off x="5293541" y="1516590"/>
                    <a:ext cx="2114391" cy="537880"/>
                    <a:chOff x="1751448" y="2708043"/>
                    <a:chExt cx="2114391" cy="537880"/>
                  </a:xfrm>
                </p:grpSpPr>
                <p:grpSp>
                  <p:nvGrpSpPr>
                    <p:cNvPr id="334" name="Group 333"/>
                    <p:cNvGrpSpPr/>
                    <p:nvPr/>
                  </p:nvGrpSpPr>
                  <p:grpSpPr>
                    <a:xfrm>
                      <a:off x="2803039" y="2708043"/>
                      <a:ext cx="1062800" cy="537880"/>
                      <a:chOff x="2943094" y="4210414"/>
                      <a:chExt cx="1062800" cy="537880"/>
                    </a:xfrm>
                  </p:grpSpPr>
                  <p:pic>
                    <p:nvPicPr>
                      <p:cNvPr id="338" name="Picture 337" descr="tile_set_5__tile_3.pdf"/>
                      <p:cNvPicPr>
                        <a:picLocks noChangeAspect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943094" y="4210414"/>
                        <a:ext cx="537880" cy="53788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39" name="Picture 338" descr="tile_set_5__tile_1.pdf"/>
                      <p:cNvPicPr>
                        <a:picLocks noChangeAspect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468014" y="4210414"/>
                        <a:ext cx="537880" cy="53788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335" name="Group 334"/>
                    <p:cNvGrpSpPr/>
                    <p:nvPr/>
                  </p:nvGrpSpPr>
                  <p:grpSpPr>
                    <a:xfrm>
                      <a:off x="1751448" y="2708043"/>
                      <a:ext cx="1064420" cy="537880"/>
                      <a:chOff x="2097800" y="3955046"/>
                      <a:chExt cx="1064420" cy="537880"/>
                    </a:xfrm>
                  </p:grpSpPr>
                  <p:pic>
                    <p:nvPicPr>
                      <p:cNvPr id="336" name="Picture 335" descr="tile_set_5__tile_1.pdf"/>
                      <p:cNvPicPr>
                        <a:picLocks noChangeAspect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097800" y="3955046"/>
                        <a:ext cx="537880" cy="53788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37" name="Picture 336" descr="tile_set_5__tile_2.pdf"/>
                      <p:cNvPicPr>
                        <a:picLocks noChangeAspect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624340" y="3955046"/>
                        <a:ext cx="537880" cy="537880"/>
                      </a:xfrm>
                      <a:prstGeom prst="rect">
                        <a:avLst/>
                      </a:prstGeom>
                    </p:spPr>
                  </p:pic>
                </p:grpSp>
              </p:grpSp>
              <p:pic>
                <p:nvPicPr>
                  <p:cNvPr id="333" name="Picture 332" descr="tile_set_5__tile_3.pdf"/>
                  <p:cNvPicPr>
                    <a:picLocks noChangeAspect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773935" y="1516590"/>
                    <a:ext cx="537880" cy="537880"/>
                  </a:xfrm>
                  <a:prstGeom prst="rect">
                    <a:avLst/>
                  </a:prstGeom>
                </p:spPr>
              </p:pic>
            </p:grpSp>
          </p:grpSp>
        </p:grpSp>
        <p:cxnSp>
          <p:nvCxnSpPr>
            <p:cNvPr id="211" name="Straight Arrow Connector 210"/>
            <p:cNvCxnSpPr/>
            <p:nvPr/>
          </p:nvCxnSpPr>
          <p:spPr>
            <a:xfrm flipV="1">
              <a:off x="4469745" y="6029295"/>
              <a:ext cx="0" cy="247818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Arrow Connector 211"/>
            <p:cNvCxnSpPr/>
            <p:nvPr/>
          </p:nvCxnSpPr>
          <p:spPr>
            <a:xfrm flipV="1">
              <a:off x="4717055" y="6029295"/>
              <a:ext cx="0" cy="247818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Arrow Connector 212"/>
            <p:cNvCxnSpPr/>
            <p:nvPr/>
          </p:nvCxnSpPr>
          <p:spPr>
            <a:xfrm flipV="1">
              <a:off x="5107393" y="6029295"/>
              <a:ext cx="0" cy="247818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Arrow Connector 213"/>
            <p:cNvCxnSpPr/>
            <p:nvPr/>
          </p:nvCxnSpPr>
          <p:spPr>
            <a:xfrm flipV="1">
              <a:off x="4724344" y="5423228"/>
              <a:ext cx="0" cy="247818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Arrow Connector 214"/>
            <p:cNvCxnSpPr/>
            <p:nvPr/>
          </p:nvCxnSpPr>
          <p:spPr>
            <a:xfrm flipV="1">
              <a:off x="4468207" y="5423228"/>
              <a:ext cx="0" cy="247818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6" name="Group 215"/>
            <p:cNvGrpSpPr/>
            <p:nvPr/>
          </p:nvGrpSpPr>
          <p:grpSpPr>
            <a:xfrm>
              <a:off x="3055045" y="5062735"/>
              <a:ext cx="368640" cy="358248"/>
              <a:chOff x="3585325" y="5435376"/>
              <a:chExt cx="847705" cy="823810"/>
            </a:xfrm>
          </p:grpSpPr>
          <p:sp>
            <p:nvSpPr>
              <p:cNvPr id="326" name="Rectangle 325"/>
              <p:cNvSpPr/>
              <p:nvPr/>
            </p:nvSpPr>
            <p:spPr>
              <a:xfrm>
                <a:off x="3585325" y="5435376"/>
                <a:ext cx="847705" cy="823810"/>
              </a:xfrm>
              <a:prstGeom prst="rect">
                <a:avLst/>
              </a:prstGeom>
              <a:solidFill>
                <a:srgbClr val="A0D0DF"/>
              </a:solidFill>
              <a:ln w="317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Gill Sans MT"/>
                </a:endParaRPr>
              </a:p>
            </p:txBody>
          </p:sp>
          <p:pic>
            <p:nvPicPr>
              <p:cNvPr id="327" name="Picture 326" descr="tile_set_5__tile_2.pdf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9476" y="5573632"/>
                <a:ext cx="537880" cy="537880"/>
              </a:xfrm>
              <a:prstGeom prst="rect">
                <a:avLst/>
              </a:prstGeom>
            </p:spPr>
          </p:pic>
        </p:grpSp>
        <p:cxnSp>
          <p:nvCxnSpPr>
            <p:cNvPr id="217" name="Straight Arrow Connector 216"/>
            <p:cNvCxnSpPr/>
            <p:nvPr/>
          </p:nvCxnSpPr>
          <p:spPr>
            <a:xfrm flipV="1">
              <a:off x="3355559" y="4812799"/>
              <a:ext cx="0" cy="247818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Arrow Connector 217"/>
            <p:cNvCxnSpPr/>
            <p:nvPr/>
          </p:nvCxnSpPr>
          <p:spPr>
            <a:xfrm flipV="1">
              <a:off x="4468207" y="4814917"/>
              <a:ext cx="0" cy="247818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Arrow Connector 218"/>
            <p:cNvCxnSpPr/>
            <p:nvPr/>
          </p:nvCxnSpPr>
          <p:spPr>
            <a:xfrm flipV="1">
              <a:off x="4724344" y="4814917"/>
              <a:ext cx="0" cy="247818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Arrow Connector 219"/>
            <p:cNvCxnSpPr/>
            <p:nvPr/>
          </p:nvCxnSpPr>
          <p:spPr>
            <a:xfrm flipV="1">
              <a:off x="5853974" y="4812799"/>
              <a:ext cx="0" cy="247818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Arrow Connector 220"/>
            <p:cNvCxnSpPr/>
            <p:nvPr/>
          </p:nvCxnSpPr>
          <p:spPr>
            <a:xfrm flipV="1">
              <a:off x="4708533" y="4208850"/>
              <a:ext cx="0" cy="247818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Arrow Connector 221"/>
            <p:cNvCxnSpPr/>
            <p:nvPr/>
          </p:nvCxnSpPr>
          <p:spPr>
            <a:xfrm flipV="1">
              <a:off x="4486858" y="4208850"/>
              <a:ext cx="0" cy="247818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3" name="Rectangle 222"/>
            <p:cNvSpPr/>
            <p:nvPr/>
          </p:nvSpPr>
          <p:spPr>
            <a:xfrm>
              <a:off x="1904933" y="3223675"/>
              <a:ext cx="2640315" cy="358248"/>
            </a:xfrm>
            <a:prstGeom prst="rect">
              <a:avLst/>
            </a:prstGeom>
            <a:solidFill>
              <a:srgbClr val="A0D0DF"/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Gill Sans MT"/>
              </a:endParaRPr>
            </a:p>
          </p:txBody>
        </p:sp>
        <p:cxnSp>
          <p:nvCxnSpPr>
            <p:cNvPr id="224" name="Straight Arrow Connector 223"/>
            <p:cNvCxnSpPr/>
            <p:nvPr/>
          </p:nvCxnSpPr>
          <p:spPr>
            <a:xfrm flipV="1">
              <a:off x="4715193" y="3584524"/>
              <a:ext cx="0" cy="247818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Arrow Connector 224"/>
            <p:cNvCxnSpPr/>
            <p:nvPr/>
          </p:nvCxnSpPr>
          <p:spPr>
            <a:xfrm flipV="1">
              <a:off x="4493518" y="3584524"/>
              <a:ext cx="0" cy="247818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Rectangle 225"/>
            <p:cNvSpPr/>
            <p:nvPr/>
          </p:nvSpPr>
          <p:spPr>
            <a:xfrm>
              <a:off x="4652637" y="3223675"/>
              <a:ext cx="2640555" cy="358248"/>
            </a:xfrm>
            <a:prstGeom prst="rect">
              <a:avLst/>
            </a:prstGeom>
            <a:solidFill>
              <a:srgbClr val="A0D0DF"/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Gill Sans MT"/>
              </a:endParaRPr>
            </a:p>
          </p:txBody>
        </p:sp>
        <p:grpSp>
          <p:nvGrpSpPr>
            <p:cNvPr id="227" name="Group 226"/>
            <p:cNvGrpSpPr/>
            <p:nvPr/>
          </p:nvGrpSpPr>
          <p:grpSpPr>
            <a:xfrm>
              <a:off x="1655631" y="3578738"/>
              <a:ext cx="368640" cy="608184"/>
              <a:chOff x="1655631" y="3582406"/>
              <a:chExt cx="368640" cy="608184"/>
            </a:xfrm>
          </p:grpSpPr>
          <p:grpSp>
            <p:nvGrpSpPr>
              <p:cNvPr id="322" name="Group 321"/>
              <p:cNvGrpSpPr/>
              <p:nvPr/>
            </p:nvGrpSpPr>
            <p:grpSpPr>
              <a:xfrm>
                <a:off x="1655631" y="3832342"/>
                <a:ext cx="368640" cy="358248"/>
                <a:chOff x="3585325" y="5435376"/>
                <a:chExt cx="847705" cy="823810"/>
              </a:xfrm>
            </p:grpSpPr>
            <p:sp>
              <p:nvSpPr>
                <p:cNvPr id="324" name="Rectangle 323"/>
                <p:cNvSpPr/>
                <p:nvPr/>
              </p:nvSpPr>
              <p:spPr>
                <a:xfrm>
                  <a:off x="3585325" y="5435376"/>
                  <a:ext cx="847705" cy="823810"/>
                </a:xfrm>
                <a:prstGeom prst="rect">
                  <a:avLst/>
                </a:prstGeom>
                <a:solidFill>
                  <a:srgbClr val="A0D0DF"/>
                </a:solidFill>
                <a:ln w="31750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  <a:latin typeface="Gill Sans MT"/>
                  </a:endParaRPr>
                </a:p>
              </p:txBody>
            </p:sp>
            <p:pic>
              <p:nvPicPr>
                <p:cNvPr id="325" name="Picture 324" descr="tile_set_5__tile_2.pdf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39476" y="5573632"/>
                  <a:ext cx="537880" cy="537880"/>
                </a:xfrm>
                <a:prstGeom prst="rect">
                  <a:avLst/>
                </a:prstGeom>
              </p:spPr>
            </p:pic>
          </p:grpSp>
          <p:cxnSp>
            <p:nvCxnSpPr>
              <p:cNvPr id="323" name="Straight Arrow Connector 322"/>
              <p:cNvCxnSpPr/>
              <p:nvPr/>
            </p:nvCxnSpPr>
            <p:spPr>
              <a:xfrm flipV="1">
                <a:off x="1956145" y="3582406"/>
                <a:ext cx="0" cy="247818"/>
              </a:xfrm>
              <a:prstGeom prst="straightConnector1">
                <a:avLst/>
              </a:prstGeom>
              <a:ln w="31750">
                <a:solidFill>
                  <a:schemeClr val="bg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8" name="Group 227"/>
            <p:cNvGrpSpPr/>
            <p:nvPr/>
          </p:nvGrpSpPr>
          <p:grpSpPr>
            <a:xfrm>
              <a:off x="1971309" y="3286428"/>
              <a:ext cx="2511709" cy="233906"/>
              <a:chOff x="1913208" y="3286428"/>
              <a:chExt cx="2511709" cy="233906"/>
            </a:xfrm>
          </p:grpSpPr>
          <p:grpSp>
            <p:nvGrpSpPr>
              <p:cNvPr id="302" name="Group 301"/>
              <p:cNvGrpSpPr/>
              <p:nvPr/>
            </p:nvGrpSpPr>
            <p:grpSpPr>
              <a:xfrm>
                <a:off x="1913208" y="3286428"/>
                <a:ext cx="2283673" cy="233906"/>
                <a:chOff x="1933939" y="180979"/>
                <a:chExt cx="5251421" cy="537880"/>
              </a:xfrm>
            </p:grpSpPr>
            <p:grpSp>
              <p:nvGrpSpPr>
                <p:cNvPr id="304" name="Group 303"/>
                <p:cNvGrpSpPr/>
                <p:nvPr/>
              </p:nvGrpSpPr>
              <p:grpSpPr>
                <a:xfrm>
                  <a:off x="1933939" y="180979"/>
                  <a:ext cx="2640931" cy="537880"/>
                  <a:chOff x="1804639" y="1511721"/>
                  <a:chExt cx="2640931" cy="537880"/>
                </a:xfrm>
              </p:grpSpPr>
              <p:grpSp>
                <p:nvGrpSpPr>
                  <p:cNvPr id="314" name="Group 313"/>
                  <p:cNvGrpSpPr/>
                  <p:nvPr/>
                </p:nvGrpSpPr>
                <p:grpSpPr>
                  <a:xfrm>
                    <a:off x="1804639" y="1511721"/>
                    <a:ext cx="2114391" cy="537880"/>
                    <a:chOff x="1751448" y="2708043"/>
                    <a:chExt cx="2114391" cy="537880"/>
                  </a:xfrm>
                </p:grpSpPr>
                <p:grpSp>
                  <p:nvGrpSpPr>
                    <p:cNvPr id="316" name="Group 315"/>
                    <p:cNvGrpSpPr/>
                    <p:nvPr/>
                  </p:nvGrpSpPr>
                  <p:grpSpPr>
                    <a:xfrm>
                      <a:off x="2803039" y="2708043"/>
                      <a:ext cx="1062800" cy="537880"/>
                      <a:chOff x="2943094" y="4210414"/>
                      <a:chExt cx="1062800" cy="537880"/>
                    </a:xfrm>
                  </p:grpSpPr>
                  <p:pic>
                    <p:nvPicPr>
                      <p:cNvPr id="320" name="Picture 319" descr="tile_set_5__tile_3.pdf"/>
                      <p:cNvPicPr>
                        <a:picLocks noChangeAspect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943094" y="4210414"/>
                        <a:ext cx="537880" cy="53788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21" name="Picture 320" descr="tile_set_5__tile_1.pdf"/>
                      <p:cNvPicPr>
                        <a:picLocks noChangeAspect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468014" y="4210414"/>
                        <a:ext cx="537880" cy="53788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317" name="Group 316"/>
                    <p:cNvGrpSpPr/>
                    <p:nvPr/>
                  </p:nvGrpSpPr>
                  <p:grpSpPr>
                    <a:xfrm>
                      <a:off x="1751448" y="2708043"/>
                      <a:ext cx="1064420" cy="537880"/>
                      <a:chOff x="2097800" y="3955046"/>
                      <a:chExt cx="1064420" cy="537880"/>
                    </a:xfrm>
                  </p:grpSpPr>
                  <p:pic>
                    <p:nvPicPr>
                      <p:cNvPr id="318" name="Picture 317" descr="tile_set_5__tile_1.pdf"/>
                      <p:cNvPicPr>
                        <a:picLocks noChangeAspect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097800" y="3955046"/>
                        <a:ext cx="537880" cy="53788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19" name="Picture 318" descr="tile_set_5__tile_2.pdf"/>
                      <p:cNvPicPr>
                        <a:picLocks noChangeAspect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624340" y="3955046"/>
                        <a:ext cx="537880" cy="537880"/>
                      </a:xfrm>
                      <a:prstGeom prst="rect">
                        <a:avLst/>
                      </a:prstGeom>
                    </p:spPr>
                  </p:pic>
                </p:grpSp>
              </p:grpSp>
              <p:pic>
                <p:nvPicPr>
                  <p:cNvPr id="315" name="Picture 314" descr="tile_set_5__tile_2.pdf"/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907690" y="1511721"/>
                    <a:ext cx="537880" cy="53788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05" name="Group 304"/>
                <p:cNvGrpSpPr/>
                <p:nvPr/>
              </p:nvGrpSpPr>
              <p:grpSpPr>
                <a:xfrm>
                  <a:off x="4551363" y="180979"/>
                  <a:ext cx="2633997" cy="537880"/>
                  <a:chOff x="4773935" y="1516590"/>
                  <a:chExt cx="2633997" cy="537880"/>
                </a:xfrm>
              </p:grpSpPr>
              <p:grpSp>
                <p:nvGrpSpPr>
                  <p:cNvPr id="306" name="Group 305"/>
                  <p:cNvGrpSpPr/>
                  <p:nvPr/>
                </p:nvGrpSpPr>
                <p:grpSpPr>
                  <a:xfrm>
                    <a:off x="5293541" y="1516590"/>
                    <a:ext cx="2114391" cy="537880"/>
                    <a:chOff x="1751448" y="2708043"/>
                    <a:chExt cx="2114391" cy="537880"/>
                  </a:xfrm>
                </p:grpSpPr>
                <p:grpSp>
                  <p:nvGrpSpPr>
                    <p:cNvPr id="308" name="Group 307"/>
                    <p:cNvGrpSpPr/>
                    <p:nvPr/>
                  </p:nvGrpSpPr>
                  <p:grpSpPr>
                    <a:xfrm>
                      <a:off x="2803039" y="2708043"/>
                      <a:ext cx="1062800" cy="537880"/>
                      <a:chOff x="2943094" y="4210414"/>
                      <a:chExt cx="1062800" cy="537880"/>
                    </a:xfrm>
                  </p:grpSpPr>
                  <p:pic>
                    <p:nvPicPr>
                      <p:cNvPr id="312" name="Picture 311" descr="tile_set_5__tile_3.pdf"/>
                      <p:cNvPicPr>
                        <a:picLocks noChangeAspect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943094" y="4210414"/>
                        <a:ext cx="537880" cy="53788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13" name="Picture 312" descr="tile_set_5__tile_1.pdf"/>
                      <p:cNvPicPr>
                        <a:picLocks noChangeAspect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468014" y="4210414"/>
                        <a:ext cx="537880" cy="53788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309" name="Group 308"/>
                    <p:cNvGrpSpPr/>
                    <p:nvPr/>
                  </p:nvGrpSpPr>
                  <p:grpSpPr>
                    <a:xfrm>
                      <a:off x="1751448" y="2708043"/>
                      <a:ext cx="1064420" cy="537880"/>
                      <a:chOff x="2097800" y="3955046"/>
                      <a:chExt cx="1064420" cy="537880"/>
                    </a:xfrm>
                  </p:grpSpPr>
                  <p:pic>
                    <p:nvPicPr>
                      <p:cNvPr id="310" name="Picture 309" descr="tile_set_5__tile_1.pdf"/>
                      <p:cNvPicPr>
                        <a:picLocks noChangeAspect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097800" y="3955046"/>
                        <a:ext cx="537880" cy="53788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11" name="Picture 310" descr="tile_set_5__tile_2.pdf"/>
                      <p:cNvPicPr>
                        <a:picLocks noChangeAspect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624340" y="3955046"/>
                        <a:ext cx="537880" cy="537880"/>
                      </a:xfrm>
                      <a:prstGeom prst="rect">
                        <a:avLst/>
                      </a:prstGeom>
                    </p:spPr>
                  </p:pic>
                </p:grpSp>
              </p:grpSp>
              <p:pic>
                <p:nvPicPr>
                  <p:cNvPr id="307" name="Picture 306" descr="tile_set_5__tile_3.pdf"/>
                  <p:cNvPicPr>
                    <a:picLocks noChangeAspect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773935" y="1516590"/>
                    <a:ext cx="537880" cy="537880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303" name="Picture 302" descr="tile_set_5__tile_2.pdf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91010" y="3286428"/>
                <a:ext cx="233907" cy="233906"/>
              </a:xfrm>
              <a:prstGeom prst="rect">
                <a:avLst/>
              </a:prstGeom>
            </p:spPr>
          </p:pic>
        </p:grpSp>
        <p:grpSp>
          <p:nvGrpSpPr>
            <p:cNvPr id="229" name="Group 228"/>
            <p:cNvGrpSpPr/>
            <p:nvPr/>
          </p:nvGrpSpPr>
          <p:grpSpPr>
            <a:xfrm>
              <a:off x="7175430" y="3580856"/>
              <a:ext cx="368640" cy="610429"/>
              <a:chOff x="7175430" y="3578043"/>
              <a:chExt cx="368640" cy="610429"/>
            </a:xfrm>
          </p:grpSpPr>
          <p:grpSp>
            <p:nvGrpSpPr>
              <p:cNvPr id="298" name="Group 297"/>
              <p:cNvGrpSpPr/>
              <p:nvPr/>
            </p:nvGrpSpPr>
            <p:grpSpPr>
              <a:xfrm>
                <a:off x="7175430" y="3830224"/>
                <a:ext cx="368640" cy="358248"/>
                <a:chOff x="4894368" y="5435376"/>
                <a:chExt cx="847705" cy="823810"/>
              </a:xfrm>
            </p:grpSpPr>
            <p:sp>
              <p:nvSpPr>
                <p:cNvPr id="300" name="Rectangle 299"/>
                <p:cNvSpPr/>
                <p:nvPr/>
              </p:nvSpPr>
              <p:spPr>
                <a:xfrm>
                  <a:off x="4894368" y="5435376"/>
                  <a:ext cx="847705" cy="823810"/>
                </a:xfrm>
                <a:prstGeom prst="rect">
                  <a:avLst/>
                </a:prstGeom>
                <a:solidFill>
                  <a:srgbClr val="A0D0DF"/>
                </a:solidFill>
                <a:ln w="31750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  <a:latin typeface="Gill Sans MT"/>
                  </a:endParaRPr>
                </a:p>
              </p:txBody>
            </p:sp>
            <p:pic>
              <p:nvPicPr>
                <p:cNvPr id="301" name="Picture 300" descr="tile_set_5__tile_3.pdf"/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47422" y="5573632"/>
                  <a:ext cx="537880" cy="537880"/>
                </a:xfrm>
                <a:prstGeom prst="rect">
                  <a:avLst/>
                </a:prstGeom>
              </p:spPr>
            </p:pic>
          </p:grpSp>
          <p:cxnSp>
            <p:nvCxnSpPr>
              <p:cNvPr id="299" name="Straight Arrow Connector 298"/>
              <p:cNvCxnSpPr/>
              <p:nvPr/>
            </p:nvCxnSpPr>
            <p:spPr>
              <a:xfrm flipV="1">
                <a:off x="7243606" y="3578043"/>
                <a:ext cx="0" cy="247818"/>
              </a:xfrm>
              <a:prstGeom prst="straightConnector1">
                <a:avLst/>
              </a:prstGeom>
              <a:ln w="31750">
                <a:solidFill>
                  <a:schemeClr val="bg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0" name="Group 229"/>
            <p:cNvGrpSpPr/>
            <p:nvPr/>
          </p:nvGrpSpPr>
          <p:grpSpPr>
            <a:xfrm>
              <a:off x="4724344" y="3286428"/>
              <a:ext cx="2511229" cy="233906"/>
              <a:chOff x="4879836" y="3286428"/>
              <a:chExt cx="2511229" cy="233906"/>
            </a:xfrm>
          </p:grpSpPr>
          <p:grpSp>
            <p:nvGrpSpPr>
              <p:cNvPr id="278" name="Group 277"/>
              <p:cNvGrpSpPr/>
              <p:nvPr/>
            </p:nvGrpSpPr>
            <p:grpSpPr>
              <a:xfrm>
                <a:off x="5107392" y="3286428"/>
                <a:ext cx="2283673" cy="233906"/>
                <a:chOff x="1933939" y="180979"/>
                <a:chExt cx="5251421" cy="537880"/>
              </a:xfrm>
            </p:grpSpPr>
            <p:grpSp>
              <p:nvGrpSpPr>
                <p:cNvPr id="280" name="Group 279"/>
                <p:cNvGrpSpPr/>
                <p:nvPr/>
              </p:nvGrpSpPr>
              <p:grpSpPr>
                <a:xfrm>
                  <a:off x="1933939" y="180979"/>
                  <a:ext cx="2640931" cy="537880"/>
                  <a:chOff x="1804639" y="1511721"/>
                  <a:chExt cx="2640931" cy="537880"/>
                </a:xfrm>
              </p:grpSpPr>
              <p:grpSp>
                <p:nvGrpSpPr>
                  <p:cNvPr id="290" name="Group 289"/>
                  <p:cNvGrpSpPr/>
                  <p:nvPr/>
                </p:nvGrpSpPr>
                <p:grpSpPr>
                  <a:xfrm>
                    <a:off x="1804639" y="1511721"/>
                    <a:ext cx="2114391" cy="537880"/>
                    <a:chOff x="1751448" y="2708043"/>
                    <a:chExt cx="2114391" cy="537880"/>
                  </a:xfrm>
                </p:grpSpPr>
                <p:grpSp>
                  <p:nvGrpSpPr>
                    <p:cNvPr id="292" name="Group 291"/>
                    <p:cNvGrpSpPr/>
                    <p:nvPr/>
                  </p:nvGrpSpPr>
                  <p:grpSpPr>
                    <a:xfrm>
                      <a:off x="2803039" y="2708043"/>
                      <a:ext cx="1062800" cy="537880"/>
                      <a:chOff x="2943094" y="4210414"/>
                      <a:chExt cx="1062800" cy="537880"/>
                    </a:xfrm>
                  </p:grpSpPr>
                  <p:pic>
                    <p:nvPicPr>
                      <p:cNvPr id="296" name="Picture 295" descr="tile_set_5__tile_3.pdf"/>
                      <p:cNvPicPr>
                        <a:picLocks noChangeAspect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943094" y="4210414"/>
                        <a:ext cx="537880" cy="53788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97" name="Picture 296" descr="tile_set_5__tile_1.pdf"/>
                      <p:cNvPicPr>
                        <a:picLocks noChangeAspect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468014" y="4210414"/>
                        <a:ext cx="537880" cy="53788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293" name="Group 292"/>
                    <p:cNvGrpSpPr/>
                    <p:nvPr/>
                  </p:nvGrpSpPr>
                  <p:grpSpPr>
                    <a:xfrm>
                      <a:off x="1751448" y="2708043"/>
                      <a:ext cx="1064420" cy="537880"/>
                      <a:chOff x="2097800" y="3955046"/>
                      <a:chExt cx="1064420" cy="537880"/>
                    </a:xfrm>
                  </p:grpSpPr>
                  <p:pic>
                    <p:nvPicPr>
                      <p:cNvPr id="294" name="Picture 293" descr="tile_set_5__tile_1.pdf"/>
                      <p:cNvPicPr>
                        <a:picLocks noChangeAspect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097800" y="3955046"/>
                        <a:ext cx="537880" cy="53788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95" name="Picture 294" descr="tile_set_5__tile_2.pdf"/>
                      <p:cNvPicPr>
                        <a:picLocks noChangeAspect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624340" y="3955046"/>
                        <a:ext cx="537880" cy="537880"/>
                      </a:xfrm>
                      <a:prstGeom prst="rect">
                        <a:avLst/>
                      </a:prstGeom>
                    </p:spPr>
                  </p:pic>
                </p:grpSp>
              </p:grpSp>
              <p:pic>
                <p:nvPicPr>
                  <p:cNvPr id="291" name="Picture 290" descr="tile_set_5__tile_2.pdf"/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907690" y="1511721"/>
                    <a:ext cx="537880" cy="53788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81" name="Group 280"/>
                <p:cNvGrpSpPr/>
                <p:nvPr/>
              </p:nvGrpSpPr>
              <p:grpSpPr>
                <a:xfrm>
                  <a:off x="4551363" y="180979"/>
                  <a:ext cx="2633997" cy="537880"/>
                  <a:chOff x="4773935" y="1516590"/>
                  <a:chExt cx="2633997" cy="537880"/>
                </a:xfrm>
              </p:grpSpPr>
              <p:grpSp>
                <p:nvGrpSpPr>
                  <p:cNvPr id="282" name="Group 281"/>
                  <p:cNvGrpSpPr/>
                  <p:nvPr/>
                </p:nvGrpSpPr>
                <p:grpSpPr>
                  <a:xfrm>
                    <a:off x="5293541" y="1516590"/>
                    <a:ext cx="2114391" cy="537880"/>
                    <a:chOff x="1751448" y="2708043"/>
                    <a:chExt cx="2114391" cy="537880"/>
                  </a:xfrm>
                </p:grpSpPr>
                <p:grpSp>
                  <p:nvGrpSpPr>
                    <p:cNvPr id="284" name="Group 283"/>
                    <p:cNvGrpSpPr/>
                    <p:nvPr/>
                  </p:nvGrpSpPr>
                  <p:grpSpPr>
                    <a:xfrm>
                      <a:off x="2803039" y="2708043"/>
                      <a:ext cx="1062800" cy="537880"/>
                      <a:chOff x="2943094" y="4210414"/>
                      <a:chExt cx="1062800" cy="537880"/>
                    </a:xfrm>
                  </p:grpSpPr>
                  <p:pic>
                    <p:nvPicPr>
                      <p:cNvPr id="288" name="Picture 287" descr="tile_set_5__tile_3.pdf"/>
                      <p:cNvPicPr>
                        <a:picLocks noChangeAspect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943094" y="4210414"/>
                        <a:ext cx="537880" cy="53788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89" name="Picture 288" descr="tile_set_5__tile_1.pdf"/>
                      <p:cNvPicPr>
                        <a:picLocks noChangeAspect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468014" y="4210414"/>
                        <a:ext cx="537880" cy="53788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285" name="Group 284"/>
                    <p:cNvGrpSpPr/>
                    <p:nvPr/>
                  </p:nvGrpSpPr>
                  <p:grpSpPr>
                    <a:xfrm>
                      <a:off x="1751448" y="2708043"/>
                      <a:ext cx="1064420" cy="537880"/>
                      <a:chOff x="2097800" y="3955046"/>
                      <a:chExt cx="1064420" cy="537880"/>
                    </a:xfrm>
                  </p:grpSpPr>
                  <p:pic>
                    <p:nvPicPr>
                      <p:cNvPr id="286" name="Picture 285" descr="tile_set_5__tile_1.pdf"/>
                      <p:cNvPicPr>
                        <a:picLocks noChangeAspect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097800" y="3955046"/>
                        <a:ext cx="537880" cy="53788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87" name="Picture 286" descr="tile_set_5__tile_2.pdf"/>
                      <p:cNvPicPr>
                        <a:picLocks noChangeAspect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624340" y="3955046"/>
                        <a:ext cx="537880" cy="537880"/>
                      </a:xfrm>
                      <a:prstGeom prst="rect">
                        <a:avLst/>
                      </a:prstGeom>
                    </p:spPr>
                  </p:pic>
                </p:grpSp>
              </p:grpSp>
              <p:pic>
                <p:nvPicPr>
                  <p:cNvPr id="283" name="Picture 282" descr="tile_set_5__tile_3.pdf"/>
                  <p:cNvPicPr>
                    <a:picLocks noChangeAspect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773935" y="1516590"/>
                    <a:ext cx="537880" cy="537880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279" name="Picture 278" descr="tile_set_5__tile_3.pdf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9836" y="3286428"/>
                <a:ext cx="233907" cy="233906"/>
              </a:xfrm>
              <a:prstGeom prst="rect">
                <a:avLst/>
              </a:prstGeom>
            </p:spPr>
          </p:pic>
        </p:grpSp>
        <p:cxnSp>
          <p:nvCxnSpPr>
            <p:cNvPr id="231" name="Straight Arrow Connector 230"/>
            <p:cNvCxnSpPr/>
            <p:nvPr/>
          </p:nvCxnSpPr>
          <p:spPr>
            <a:xfrm flipV="1">
              <a:off x="4713057" y="2959983"/>
              <a:ext cx="0" cy="247818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Arrow Connector 231"/>
            <p:cNvCxnSpPr/>
            <p:nvPr/>
          </p:nvCxnSpPr>
          <p:spPr>
            <a:xfrm flipV="1">
              <a:off x="4491382" y="2959983"/>
              <a:ext cx="0" cy="247818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3" name="Group 232"/>
            <p:cNvGrpSpPr/>
            <p:nvPr/>
          </p:nvGrpSpPr>
          <p:grpSpPr>
            <a:xfrm>
              <a:off x="2011690" y="2599134"/>
              <a:ext cx="5164724" cy="358248"/>
              <a:chOff x="1887021" y="2599134"/>
              <a:chExt cx="5164724" cy="358248"/>
            </a:xfrm>
          </p:grpSpPr>
          <p:sp>
            <p:nvSpPr>
              <p:cNvPr id="234" name="Rectangle 233"/>
              <p:cNvSpPr/>
              <p:nvPr/>
            </p:nvSpPr>
            <p:spPr>
              <a:xfrm>
                <a:off x="1887021" y="2599134"/>
                <a:ext cx="5164724" cy="358248"/>
              </a:xfrm>
              <a:prstGeom prst="rect">
                <a:avLst/>
              </a:prstGeom>
              <a:solidFill>
                <a:srgbClr val="A0D0DF"/>
              </a:solidFill>
              <a:ln w="317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Gill Sans MT"/>
                </a:endParaRPr>
              </a:p>
            </p:txBody>
          </p:sp>
          <p:grpSp>
            <p:nvGrpSpPr>
              <p:cNvPr id="235" name="Group 234"/>
              <p:cNvGrpSpPr/>
              <p:nvPr/>
            </p:nvGrpSpPr>
            <p:grpSpPr>
              <a:xfrm>
                <a:off x="1969173" y="2661887"/>
                <a:ext cx="5016830" cy="233906"/>
                <a:chOff x="1969173" y="2661887"/>
                <a:chExt cx="5016830" cy="233906"/>
              </a:xfrm>
            </p:grpSpPr>
            <p:grpSp>
              <p:nvGrpSpPr>
                <p:cNvPr id="236" name="Group 235"/>
                <p:cNvGrpSpPr/>
                <p:nvPr/>
              </p:nvGrpSpPr>
              <p:grpSpPr>
                <a:xfrm>
                  <a:off x="1969173" y="2661887"/>
                  <a:ext cx="2511709" cy="233906"/>
                  <a:chOff x="1913208" y="3286428"/>
                  <a:chExt cx="2511709" cy="233906"/>
                </a:xfrm>
              </p:grpSpPr>
              <p:grpSp>
                <p:nvGrpSpPr>
                  <p:cNvPr id="258" name="Group 257"/>
                  <p:cNvGrpSpPr/>
                  <p:nvPr/>
                </p:nvGrpSpPr>
                <p:grpSpPr>
                  <a:xfrm>
                    <a:off x="1913208" y="3286428"/>
                    <a:ext cx="2283673" cy="233906"/>
                    <a:chOff x="1933939" y="180979"/>
                    <a:chExt cx="5251421" cy="537880"/>
                  </a:xfrm>
                </p:grpSpPr>
                <p:grpSp>
                  <p:nvGrpSpPr>
                    <p:cNvPr id="260" name="Group 259"/>
                    <p:cNvGrpSpPr/>
                    <p:nvPr/>
                  </p:nvGrpSpPr>
                  <p:grpSpPr>
                    <a:xfrm>
                      <a:off x="1933939" y="180979"/>
                      <a:ext cx="2640931" cy="537880"/>
                      <a:chOff x="1804639" y="1511721"/>
                      <a:chExt cx="2640931" cy="537880"/>
                    </a:xfrm>
                  </p:grpSpPr>
                  <p:grpSp>
                    <p:nvGrpSpPr>
                      <p:cNvPr id="270" name="Group 269"/>
                      <p:cNvGrpSpPr/>
                      <p:nvPr/>
                    </p:nvGrpSpPr>
                    <p:grpSpPr>
                      <a:xfrm>
                        <a:off x="1804639" y="1511721"/>
                        <a:ext cx="2114391" cy="537880"/>
                        <a:chOff x="1751448" y="2708043"/>
                        <a:chExt cx="2114391" cy="537880"/>
                      </a:xfrm>
                    </p:grpSpPr>
                    <p:grpSp>
                      <p:nvGrpSpPr>
                        <p:cNvPr id="272" name="Group 271"/>
                        <p:cNvGrpSpPr/>
                        <p:nvPr/>
                      </p:nvGrpSpPr>
                      <p:grpSpPr>
                        <a:xfrm>
                          <a:off x="2803039" y="2708043"/>
                          <a:ext cx="1062800" cy="537880"/>
                          <a:chOff x="2943094" y="4210414"/>
                          <a:chExt cx="1062800" cy="537880"/>
                        </a:xfrm>
                      </p:grpSpPr>
                      <p:pic>
                        <p:nvPicPr>
                          <p:cNvPr id="276" name="Picture 275" descr="tile_set_5__tile_3.pdf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2943094" y="4210414"/>
                            <a:ext cx="537880" cy="537880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277" name="Picture 276" descr="tile_set_5__tile_1.pdf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3468014" y="4210414"/>
                            <a:ext cx="537880" cy="537880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  <p:grpSp>
                      <p:nvGrpSpPr>
                        <p:cNvPr id="273" name="Group 272"/>
                        <p:cNvGrpSpPr/>
                        <p:nvPr/>
                      </p:nvGrpSpPr>
                      <p:grpSpPr>
                        <a:xfrm>
                          <a:off x="1751448" y="2708043"/>
                          <a:ext cx="1064420" cy="537880"/>
                          <a:chOff x="2097800" y="3955046"/>
                          <a:chExt cx="1064420" cy="537880"/>
                        </a:xfrm>
                      </p:grpSpPr>
                      <p:pic>
                        <p:nvPicPr>
                          <p:cNvPr id="274" name="Picture 273" descr="tile_set_5__tile_1.pdf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2097800" y="3955046"/>
                            <a:ext cx="537880" cy="537880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275" name="Picture 274" descr="tile_set_5__tile_2.pdf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2624340" y="3955046"/>
                            <a:ext cx="537880" cy="537880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</p:grpSp>
                  <p:pic>
                    <p:nvPicPr>
                      <p:cNvPr id="271" name="Picture 270" descr="tile_set_5__tile_2.pdf"/>
                      <p:cNvPicPr>
                        <a:picLocks noChangeAspect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907690" y="1511721"/>
                        <a:ext cx="537880" cy="53788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261" name="Group 260"/>
                    <p:cNvGrpSpPr/>
                    <p:nvPr/>
                  </p:nvGrpSpPr>
                  <p:grpSpPr>
                    <a:xfrm>
                      <a:off x="4551363" y="180979"/>
                      <a:ext cx="2633997" cy="537880"/>
                      <a:chOff x="4773935" y="1516590"/>
                      <a:chExt cx="2633997" cy="537880"/>
                    </a:xfrm>
                  </p:grpSpPr>
                  <p:grpSp>
                    <p:nvGrpSpPr>
                      <p:cNvPr id="262" name="Group 261"/>
                      <p:cNvGrpSpPr/>
                      <p:nvPr/>
                    </p:nvGrpSpPr>
                    <p:grpSpPr>
                      <a:xfrm>
                        <a:off x="5293541" y="1516590"/>
                        <a:ext cx="2114391" cy="537880"/>
                        <a:chOff x="1751448" y="2708043"/>
                        <a:chExt cx="2114391" cy="537880"/>
                      </a:xfrm>
                    </p:grpSpPr>
                    <p:grpSp>
                      <p:nvGrpSpPr>
                        <p:cNvPr id="264" name="Group 263"/>
                        <p:cNvGrpSpPr/>
                        <p:nvPr/>
                      </p:nvGrpSpPr>
                      <p:grpSpPr>
                        <a:xfrm>
                          <a:off x="2803039" y="2708043"/>
                          <a:ext cx="1062800" cy="537880"/>
                          <a:chOff x="2943094" y="4210414"/>
                          <a:chExt cx="1062800" cy="537880"/>
                        </a:xfrm>
                      </p:grpSpPr>
                      <p:pic>
                        <p:nvPicPr>
                          <p:cNvPr id="268" name="Picture 267" descr="tile_set_5__tile_3.pdf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2943094" y="4210414"/>
                            <a:ext cx="537880" cy="537880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269" name="Picture 268" descr="tile_set_5__tile_1.pdf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3468014" y="4210414"/>
                            <a:ext cx="537880" cy="537880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  <p:grpSp>
                      <p:nvGrpSpPr>
                        <p:cNvPr id="265" name="Group 264"/>
                        <p:cNvGrpSpPr/>
                        <p:nvPr/>
                      </p:nvGrpSpPr>
                      <p:grpSpPr>
                        <a:xfrm>
                          <a:off x="1751448" y="2708043"/>
                          <a:ext cx="1064420" cy="537880"/>
                          <a:chOff x="2097800" y="3955046"/>
                          <a:chExt cx="1064420" cy="537880"/>
                        </a:xfrm>
                      </p:grpSpPr>
                      <p:pic>
                        <p:nvPicPr>
                          <p:cNvPr id="266" name="Picture 265" descr="tile_set_5__tile_1.pdf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2097800" y="3955046"/>
                            <a:ext cx="537880" cy="537880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267" name="Picture 266" descr="tile_set_5__tile_2.pdf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2624340" y="3955046"/>
                            <a:ext cx="537880" cy="537880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</p:grpSp>
                  <p:pic>
                    <p:nvPicPr>
                      <p:cNvPr id="263" name="Picture 262" descr="tile_set_5__tile_3.pdf"/>
                      <p:cNvPicPr>
                        <a:picLocks noChangeAspect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773935" y="1516590"/>
                        <a:ext cx="537880" cy="537880"/>
                      </a:xfrm>
                      <a:prstGeom prst="rect">
                        <a:avLst/>
                      </a:prstGeom>
                    </p:spPr>
                  </p:pic>
                </p:grpSp>
              </p:grpSp>
              <p:pic>
                <p:nvPicPr>
                  <p:cNvPr id="259" name="Picture 258" descr="tile_set_5__tile_2.pdf"/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191010" y="3286428"/>
                    <a:ext cx="233907" cy="23390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7" name="Group 236"/>
                <p:cNvGrpSpPr/>
                <p:nvPr/>
              </p:nvGrpSpPr>
              <p:grpSpPr>
                <a:xfrm>
                  <a:off x="4474774" y="2661887"/>
                  <a:ext cx="2511229" cy="233906"/>
                  <a:chOff x="4879836" y="3286428"/>
                  <a:chExt cx="2511229" cy="233906"/>
                </a:xfrm>
              </p:grpSpPr>
              <p:grpSp>
                <p:nvGrpSpPr>
                  <p:cNvPr id="238" name="Group 237"/>
                  <p:cNvGrpSpPr/>
                  <p:nvPr/>
                </p:nvGrpSpPr>
                <p:grpSpPr>
                  <a:xfrm>
                    <a:off x="5107392" y="3286428"/>
                    <a:ext cx="2283673" cy="233906"/>
                    <a:chOff x="1933939" y="180979"/>
                    <a:chExt cx="5251421" cy="537880"/>
                  </a:xfrm>
                </p:grpSpPr>
                <p:grpSp>
                  <p:nvGrpSpPr>
                    <p:cNvPr id="240" name="Group 239"/>
                    <p:cNvGrpSpPr/>
                    <p:nvPr/>
                  </p:nvGrpSpPr>
                  <p:grpSpPr>
                    <a:xfrm>
                      <a:off x="1933939" y="180979"/>
                      <a:ext cx="2640931" cy="537880"/>
                      <a:chOff x="1804639" y="1511721"/>
                      <a:chExt cx="2640931" cy="537880"/>
                    </a:xfrm>
                  </p:grpSpPr>
                  <p:grpSp>
                    <p:nvGrpSpPr>
                      <p:cNvPr id="250" name="Group 249"/>
                      <p:cNvGrpSpPr/>
                      <p:nvPr/>
                    </p:nvGrpSpPr>
                    <p:grpSpPr>
                      <a:xfrm>
                        <a:off x="1804639" y="1511721"/>
                        <a:ext cx="2114391" cy="537880"/>
                        <a:chOff x="1751448" y="2708043"/>
                        <a:chExt cx="2114391" cy="537880"/>
                      </a:xfrm>
                    </p:grpSpPr>
                    <p:grpSp>
                      <p:nvGrpSpPr>
                        <p:cNvPr id="252" name="Group 251"/>
                        <p:cNvGrpSpPr/>
                        <p:nvPr/>
                      </p:nvGrpSpPr>
                      <p:grpSpPr>
                        <a:xfrm>
                          <a:off x="2803039" y="2708043"/>
                          <a:ext cx="1062800" cy="537880"/>
                          <a:chOff x="2943094" y="4210414"/>
                          <a:chExt cx="1062800" cy="537880"/>
                        </a:xfrm>
                      </p:grpSpPr>
                      <p:pic>
                        <p:nvPicPr>
                          <p:cNvPr id="256" name="Picture 255" descr="tile_set_5__tile_3.pdf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2943094" y="4210414"/>
                            <a:ext cx="537880" cy="537880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257" name="Picture 256" descr="tile_set_5__tile_1.pdf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3468014" y="4210414"/>
                            <a:ext cx="537880" cy="537880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  <p:grpSp>
                      <p:nvGrpSpPr>
                        <p:cNvPr id="253" name="Group 252"/>
                        <p:cNvGrpSpPr/>
                        <p:nvPr/>
                      </p:nvGrpSpPr>
                      <p:grpSpPr>
                        <a:xfrm>
                          <a:off x="1751448" y="2708043"/>
                          <a:ext cx="1064420" cy="537880"/>
                          <a:chOff x="2097800" y="3955046"/>
                          <a:chExt cx="1064420" cy="537880"/>
                        </a:xfrm>
                      </p:grpSpPr>
                      <p:pic>
                        <p:nvPicPr>
                          <p:cNvPr id="254" name="Picture 253" descr="tile_set_5__tile_1.pdf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2097800" y="3955046"/>
                            <a:ext cx="537880" cy="537880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255" name="Picture 254" descr="tile_set_5__tile_2.pdf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2624340" y="3955046"/>
                            <a:ext cx="537880" cy="537880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</p:grpSp>
                  <p:pic>
                    <p:nvPicPr>
                      <p:cNvPr id="251" name="Picture 250" descr="tile_set_5__tile_2.pdf"/>
                      <p:cNvPicPr>
                        <a:picLocks noChangeAspect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907690" y="1511721"/>
                        <a:ext cx="537880" cy="53788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241" name="Group 240"/>
                    <p:cNvGrpSpPr/>
                    <p:nvPr/>
                  </p:nvGrpSpPr>
                  <p:grpSpPr>
                    <a:xfrm>
                      <a:off x="4551363" y="180979"/>
                      <a:ext cx="2633997" cy="537880"/>
                      <a:chOff x="4773935" y="1516590"/>
                      <a:chExt cx="2633997" cy="537880"/>
                    </a:xfrm>
                  </p:grpSpPr>
                  <p:grpSp>
                    <p:nvGrpSpPr>
                      <p:cNvPr id="242" name="Group 241"/>
                      <p:cNvGrpSpPr/>
                      <p:nvPr/>
                    </p:nvGrpSpPr>
                    <p:grpSpPr>
                      <a:xfrm>
                        <a:off x="5293541" y="1516590"/>
                        <a:ext cx="2114391" cy="537880"/>
                        <a:chOff x="1751448" y="2708043"/>
                        <a:chExt cx="2114391" cy="537880"/>
                      </a:xfrm>
                    </p:grpSpPr>
                    <p:grpSp>
                      <p:nvGrpSpPr>
                        <p:cNvPr id="244" name="Group 243"/>
                        <p:cNvGrpSpPr/>
                        <p:nvPr/>
                      </p:nvGrpSpPr>
                      <p:grpSpPr>
                        <a:xfrm>
                          <a:off x="2803039" y="2708043"/>
                          <a:ext cx="1062800" cy="537880"/>
                          <a:chOff x="2943094" y="4210414"/>
                          <a:chExt cx="1062800" cy="537880"/>
                        </a:xfrm>
                      </p:grpSpPr>
                      <p:pic>
                        <p:nvPicPr>
                          <p:cNvPr id="248" name="Picture 247" descr="tile_set_5__tile_3.pdf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2943094" y="4210414"/>
                            <a:ext cx="537880" cy="537880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249" name="Picture 248" descr="tile_set_5__tile_1.pdf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3468014" y="4210414"/>
                            <a:ext cx="537880" cy="537880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  <p:grpSp>
                      <p:nvGrpSpPr>
                        <p:cNvPr id="245" name="Group 244"/>
                        <p:cNvGrpSpPr/>
                        <p:nvPr/>
                      </p:nvGrpSpPr>
                      <p:grpSpPr>
                        <a:xfrm>
                          <a:off x="1751448" y="2708043"/>
                          <a:ext cx="1064420" cy="537880"/>
                          <a:chOff x="2097800" y="3955046"/>
                          <a:chExt cx="1064420" cy="537880"/>
                        </a:xfrm>
                      </p:grpSpPr>
                      <p:pic>
                        <p:nvPicPr>
                          <p:cNvPr id="246" name="Picture 245" descr="tile_set_5__tile_1.pdf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2097800" y="3955046"/>
                            <a:ext cx="537880" cy="537880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247" name="Picture 246" descr="tile_set_5__tile_2.pdf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2624340" y="3955046"/>
                            <a:ext cx="537880" cy="537880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</p:grpSp>
                  <p:pic>
                    <p:nvPicPr>
                      <p:cNvPr id="243" name="Picture 242" descr="tile_set_5__tile_3.pdf"/>
                      <p:cNvPicPr>
                        <a:picLocks noChangeAspect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773935" y="1516590"/>
                        <a:ext cx="537880" cy="537880"/>
                      </a:xfrm>
                      <a:prstGeom prst="rect">
                        <a:avLst/>
                      </a:prstGeom>
                    </p:spPr>
                  </p:pic>
                </p:grpSp>
              </p:grpSp>
              <p:pic>
                <p:nvPicPr>
                  <p:cNvPr id="239" name="Picture 238" descr="tile_set_5__tile_3.pdf"/>
                  <p:cNvPicPr>
                    <a:picLocks noChangeAspect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879836" y="3286428"/>
                    <a:ext cx="233907" cy="233906"/>
                  </a:xfrm>
                  <a:prstGeom prst="rect">
                    <a:avLst/>
                  </a:prstGeom>
                </p:spPr>
              </p:pic>
            </p:grpSp>
          </p:grpSp>
        </p:grpSp>
      </p:grpSp>
    </p:spTree>
    <p:extLst>
      <p:ext uri="{BB962C8B-B14F-4D97-AF65-F5344CB8AC3E}">
        <p14:creationId xmlns:p14="http://schemas.microsoft.com/office/powerpoint/2010/main" val="1861522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tick2_colored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93" y="1839802"/>
            <a:ext cx="8528552" cy="852855"/>
          </a:xfrm>
          <a:prstGeom prst="rect">
            <a:avLst/>
          </a:prstGeom>
        </p:spPr>
      </p:pic>
      <p:pic>
        <p:nvPicPr>
          <p:cNvPr id="4" name="Picture 3" descr="stick2_color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49" y="5254083"/>
            <a:ext cx="8528552" cy="852855"/>
          </a:xfrm>
          <a:prstGeom prst="rect">
            <a:avLst/>
          </a:prstGeom>
        </p:spPr>
      </p:pic>
      <p:pic>
        <p:nvPicPr>
          <p:cNvPr id="6" name="Picture 5" descr="stick2_colored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49" y="3546944"/>
            <a:ext cx="8535696" cy="8535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23299" y="216222"/>
            <a:ext cx="38821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Inpu</a:t>
            </a:r>
            <a:r>
              <a:rPr lang="en-US" sz="6000" dirty="0"/>
              <a:t>t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09593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0"/>
          <p:cNvSpPr txBox="1">
            <a:spLocks/>
          </p:cNvSpPr>
          <p:nvPr/>
        </p:nvSpPr>
        <p:spPr>
          <a:xfrm>
            <a:off x="1" y="3565983"/>
            <a:ext cx="9143999" cy="7659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000000"/>
                </a:solidFill>
                <a:latin typeface="Gill Sans MT"/>
              </a:rPr>
              <a:t>Study a </a:t>
            </a:r>
            <a:r>
              <a:rPr lang="en-US" sz="4800" dirty="0" smtClean="0">
                <a:solidFill>
                  <a:srgbClr val="000000"/>
                </a:solidFill>
                <a:latin typeface="Gill Sans MT"/>
              </a:rPr>
              <a:t>simplified model.</a:t>
            </a:r>
            <a:endParaRPr lang="en-US" sz="4800" dirty="0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6" name="Title 10"/>
          <p:cNvSpPr txBox="1">
            <a:spLocks/>
          </p:cNvSpPr>
          <p:nvPr/>
        </p:nvSpPr>
        <p:spPr>
          <a:xfrm>
            <a:off x="0" y="2390610"/>
            <a:ext cx="9143999" cy="7659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000000"/>
                </a:solidFill>
                <a:latin typeface="Gill Sans MT"/>
              </a:rPr>
              <a:t>Finding small systems is </a:t>
            </a:r>
            <a:r>
              <a:rPr lang="en-US" sz="4800" dirty="0" smtClean="0">
                <a:solidFill>
                  <a:srgbClr val="000000"/>
                </a:solidFill>
                <a:latin typeface="Gill Sans MT"/>
              </a:rPr>
              <a:t>(NP-)hard.</a:t>
            </a:r>
            <a:endParaRPr lang="en-US" sz="4800" dirty="0">
              <a:solidFill>
                <a:srgbClr val="000000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248912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Rectangle 184"/>
          <p:cNvSpPr/>
          <p:nvPr/>
        </p:nvSpPr>
        <p:spPr>
          <a:xfrm>
            <a:off x="6867917" y="4776763"/>
            <a:ext cx="642552" cy="672677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6083460" y="4776763"/>
            <a:ext cx="642552" cy="672677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1760760" y="4776284"/>
            <a:ext cx="642552" cy="673156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2545217" y="4776283"/>
            <a:ext cx="642552" cy="673157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4122381" y="4776763"/>
            <a:ext cx="1834137" cy="660023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3333604" y="4776763"/>
            <a:ext cx="632589" cy="672677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5" name="Picture 4" descr="glues_are_complicated__input_assemblie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103" y="4915295"/>
            <a:ext cx="5524213" cy="394587"/>
          </a:xfrm>
          <a:prstGeom prst="rect">
            <a:avLst/>
          </a:prstGeom>
        </p:spPr>
      </p:pic>
      <p:sp>
        <p:nvSpPr>
          <p:cNvPr id="137" name="Rectangle 136"/>
          <p:cNvSpPr/>
          <p:nvPr/>
        </p:nvSpPr>
        <p:spPr>
          <a:xfrm>
            <a:off x="283372" y="1511463"/>
            <a:ext cx="8606118" cy="2330172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4" name="Picture 3" descr="glues_are_complicated__products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51" y="1869346"/>
            <a:ext cx="8282673" cy="1577652"/>
          </a:xfrm>
          <a:prstGeom prst="rect">
            <a:avLst/>
          </a:prstGeom>
        </p:spPr>
      </p:pic>
      <p:cxnSp>
        <p:nvCxnSpPr>
          <p:cNvPr id="153" name="Straight Arrow Connector 152"/>
          <p:cNvCxnSpPr>
            <a:stCxn id="178" idx="0"/>
          </p:cNvCxnSpPr>
          <p:nvPr/>
        </p:nvCxnSpPr>
        <p:spPr>
          <a:xfrm flipV="1">
            <a:off x="2866493" y="3841635"/>
            <a:ext cx="0" cy="934648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/>
          <p:nvPr/>
        </p:nvCxnSpPr>
        <p:spPr>
          <a:xfrm flipV="1">
            <a:off x="2074319" y="3841635"/>
            <a:ext cx="0" cy="934648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/>
          <p:nvPr/>
        </p:nvCxnSpPr>
        <p:spPr>
          <a:xfrm flipV="1">
            <a:off x="3668854" y="3841635"/>
            <a:ext cx="0" cy="916772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145" idx="0"/>
          </p:cNvCxnSpPr>
          <p:nvPr/>
        </p:nvCxnSpPr>
        <p:spPr>
          <a:xfrm flipV="1">
            <a:off x="5039450" y="3841635"/>
            <a:ext cx="0" cy="935128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/>
          <p:cNvCxnSpPr/>
          <p:nvPr/>
        </p:nvCxnSpPr>
        <p:spPr>
          <a:xfrm flipV="1">
            <a:off x="7196009" y="3841635"/>
            <a:ext cx="0" cy="934648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/>
          <p:nvPr/>
        </p:nvCxnSpPr>
        <p:spPr>
          <a:xfrm flipV="1">
            <a:off x="6403835" y="3841635"/>
            <a:ext cx="0" cy="934648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448851" y="1413229"/>
            <a:ext cx="7804440" cy="4353601"/>
            <a:chOff x="396479" y="1413229"/>
            <a:chExt cx="7804440" cy="4353601"/>
          </a:xfrm>
        </p:grpSpPr>
        <p:grpSp>
          <p:nvGrpSpPr>
            <p:cNvPr id="26" name="Group 25"/>
            <p:cNvGrpSpPr/>
            <p:nvPr/>
          </p:nvGrpSpPr>
          <p:grpSpPr>
            <a:xfrm>
              <a:off x="1365992" y="4445444"/>
              <a:ext cx="5641425" cy="1321386"/>
              <a:chOff x="1365992" y="4445444"/>
              <a:chExt cx="5641425" cy="1321386"/>
            </a:xfrm>
          </p:grpSpPr>
          <p:sp>
            <p:nvSpPr>
              <p:cNvPr id="27" name="Multiply 26"/>
              <p:cNvSpPr/>
              <p:nvPr/>
            </p:nvSpPr>
            <p:spPr>
              <a:xfrm>
                <a:off x="1365992" y="4445444"/>
                <a:ext cx="1311909" cy="1311909"/>
              </a:xfrm>
              <a:prstGeom prst="mathMultiply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Multiply 27"/>
              <p:cNvSpPr/>
              <p:nvPr/>
            </p:nvSpPr>
            <p:spPr>
              <a:xfrm>
                <a:off x="2965308" y="4454921"/>
                <a:ext cx="1311909" cy="1311909"/>
              </a:xfrm>
              <a:prstGeom prst="mathMultiply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Multiply 28"/>
              <p:cNvSpPr/>
              <p:nvPr/>
            </p:nvSpPr>
            <p:spPr>
              <a:xfrm>
                <a:off x="5695508" y="4454921"/>
                <a:ext cx="1311909" cy="1311909"/>
              </a:xfrm>
              <a:prstGeom prst="mathMultiply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396479" y="1413229"/>
              <a:ext cx="7804440" cy="2491382"/>
              <a:chOff x="396479" y="1413229"/>
              <a:chExt cx="7804440" cy="2491382"/>
            </a:xfrm>
          </p:grpSpPr>
          <p:sp>
            <p:nvSpPr>
              <p:cNvPr id="2" name="Multiply 1"/>
              <p:cNvSpPr/>
              <p:nvPr/>
            </p:nvSpPr>
            <p:spPr>
              <a:xfrm>
                <a:off x="396479" y="1413229"/>
                <a:ext cx="1311909" cy="1311909"/>
              </a:xfrm>
              <a:prstGeom prst="mathMultiply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Multiply 18"/>
              <p:cNvSpPr/>
              <p:nvPr/>
            </p:nvSpPr>
            <p:spPr>
              <a:xfrm>
                <a:off x="396479" y="2592702"/>
                <a:ext cx="1311909" cy="1311909"/>
              </a:xfrm>
              <a:prstGeom prst="mathMultiply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Multiply 19"/>
              <p:cNvSpPr/>
              <p:nvPr/>
            </p:nvSpPr>
            <p:spPr>
              <a:xfrm>
                <a:off x="1969323" y="1413229"/>
                <a:ext cx="1311909" cy="1311909"/>
              </a:xfrm>
              <a:prstGeom prst="mathMultiply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Multiply 20"/>
              <p:cNvSpPr/>
              <p:nvPr/>
            </p:nvSpPr>
            <p:spPr>
              <a:xfrm>
                <a:off x="1969323" y="2592702"/>
                <a:ext cx="1311909" cy="1311909"/>
              </a:xfrm>
              <a:prstGeom prst="mathMultiply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Multiply 21"/>
              <p:cNvSpPr/>
              <p:nvPr/>
            </p:nvSpPr>
            <p:spPr>
              <a:xfrm>
                <a:off x="4068129" y="1413229"/>
                <a:ext cx="1311909" cy="1311909"/>
              </a:xfrm>
              <a:prstGeom prst="mathMultiply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Multiply 22"/>
              <p:cNvSpPr/>
              <p:nvPr/>
            </p:nvSpPr>
            <p:spPr>
              <a:xfrm>
                <a:off x="4068129" y="2592702"/>
                <a:ext cx="1311909" cy="1311909"/>
              </a:xfrm>
              <a:prstGeom prst="mathMultiply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Multiply 23"/>
              <p:cNvSpPr/>
              <p:nvPr/>
            </p:nvSpPr>
            <p:spPr>
              <a:xfrm>
                <a:off x="6889010" y="2592702"/>
                <a:ext cx="1311909" cy="1311909"/>
              </a:xfrm>
              <a:prstGeom prst="mathMultiply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2878767" y="1932000"/>
            <a:ext cx="5593658" cy="3330227"/>
            <a:chOff x="2826395" y="1932000"/>
            <a:chExt cx="5593658" cy="3330227"/>
          </a:xfrm>
        </p:grpSpPr>
        <p:sp>
          <p:nvSpPr>
            <p:cNvPr id="40" name="Multiply 39"/>
            <p:cNvSpPr/>
            <p:nvPr/>
          </p:nvSpPr>
          <p:spPr>
            <a:xfrm>
              <a:off x="6567927" y="1932000"/>
              <a:ext cx="280251" cy="280251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Multiply 40"/>
            <p:cNvSpPr/>
            <p:nvPr/>
          </p:nvSpPr>
          <p:spPr>
            <a:xfrm>
              <a:off x="6956616" y="1944274"/>
              <a:ext cx="280251" cy="280251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Multiply 41"/>
            <p:cNvSpPr/>
            <p:nvPr/>
          </p:nvSpPr>
          <p:spPr>
            <a:xfrm>
              <a:off x="7352945" y="1932000"/>
              <a:ext cx="280251" cy="280251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Multiply 42"/>
            <p:cNvSpPr/>
            <p:nvPr/>
          </p:nvSpPr>
          <p:spPr>
            <a:xfrm>
              <a:off x="7742522" y="1932000"/>
              <a:ext cx="280251" cy="280251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Multiply 43"/>
            <p:cNvSpPr/>
            <p:nvPr/>
          </p:nvSpPr>
          <p:spPr>
            <a:xfrm>
              <a:off x="8139802" y="1932000"/>
              <a:ext cx="280251" cy="280251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Multiply 31"/>
            <p:cNvSpPr/>
            <p:nvPr/>
          </p:nvSpPr>
          <p:spPr>
            <a:xfrm>
              <a:off x="2826395" y="4969702"/>
              <a:ext cx="280251" cy="280251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Multiply 32"/>
            <p:cNvSpPr/>
            <p:nvPr/>
          </p:nvSpPr>
          <p:spPr>
            <a:xfrm>
              <a:off x="4092909" y="4969702"/>
              <a:ext cx="280251" cy="280251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Multiply 33"/>
            <p:cNvSpPr/>
            <p:nvPr/>
          </p:nvSpPr>
          <p:spPr>
            <a:xfrm>
              <a:off x="4450623" y="4981976"/>
              <a:ext cx="280251" cy="280251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Multiply 34"/>
            <p:cNvSpPr/>
            <p:nvPr/>
          </p:nvSpPr>
          <p:spPr>
            <a:xfrm>
              <a:off x="4846952" y="4969702"/>
              <a:ext cx="280251" cy="280251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Multiply 35"/>
            <p:cNvSpPr/>
            <p:nvPr/>
          </p:nvSpPr>
          <p:spPr>
            <a:xfrm>
              <a:off x="5236529" y="4969702"/>
              <a:ext cx="280251" cy="280251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Multiply 36"/>
            <p:cNvSpPr/>
            <p:nvPr/>
          </p:nvSpPr>
          <p:spPr>
            <a:xfrm>
              <a:off x="5590444" y="4969702"/>
              <a:ext cx="280251" cy="280251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Multiply 37"/>
            <p:cNvSpPr/>
            <p:nvPr/>
          </p:nvSpPr>
          <p:spPr>
            <a:xfrm>
              <a:off x="6863386" y="4981976"/>
              <a:ext cx="280251" cy="280251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02203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ues_are_gone__input_assemblie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455" y="4077793"/>
            <a:ext cx="4732545" cy="394379"/>
          </a:xfrm>
          <a:prstGeom prst="rect">
            <a:avLst/>
          </a:prstGeom>
        </p:spPr>
      </p:pic>
      <p:pic>
        <p:nvPicPr>
          <p:cNvPr id="2" name="Picture 1" descr="glues_are_gone__products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529" y="1729320"/>
            <a:ext cx="2375133" cy="395856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V="1">
            <a:off x="2380618" y="2163348"/>
            <a:ext cx="944962" cy="1834420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4542756" y="2163348"/>
            <a:ext cx="2" cy="1834420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5784787" y="2163348"/>
            <a:ext cx="920108" cy="1834420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327349" y="4881600"/>
            <a:ext cx="64689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Rule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92080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-proces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510" y="3249784"/>
            <a:ext cx="5546466" cy="26837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4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Self-Assembly</a:t>
            </a:r>
            <a:endParaRPr lang="en-US" sz="6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64298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S</a:t>
            </a:r>
            <a:r>
              <a:rPr lang="en-US" sz="3200" dirty="0" smtClean="0"/>
              <a:t>imple particles </a:t>
            </a:r>
            <a:r>
              <a:rPr lang="en-US" sz="3200" dirty="0" smtClean="0">
                <a:solidFill>
                  <a:srgbClr val="FF7E5B"/>
                </a:solidFill>
              </a:rPr>
              <a:t>coalescing</a:t>
            </a:r>
            <a:r>
              <a:rPr lang="en-US" sz="3200" dirty="0" smtClean="0"/>
              <a:t> into </a:t>
            </a:r>
          </a:p>
          <a:p>
            <a:r>
              <a:rPr lang="en-US" sz="3200" dirty="0" smtClean="0"/>
              <a:t>complex superstructures.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87105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ick_recomp__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332" y="5718112"/>
            <a:ext cx="2154767" cy="63375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599142" y="4062131"/>
            <a:ext cx="1901265" cy="1525870"/>
            <a:chOff x="3599142" y="4062131"/>
            <a:chExt cx="1901265" cy="1525870"/>
          </a:xfrm>
        </p:grpSpPr>
        <p:pic>
          <p:nvPicPr>
            <p:cNvPr id="4" name="Picture 3" descr="stick_recomp__2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9142" y="4062131"/>
              <a:ext cx="1901265" cy="633755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>
            <a:xfrm flipV="1">
              <a:off x="3824941" y="4811059"/>
              <a:ext cx="95898" cy="776942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 flipV="1">
              <a:off x="5178466" y="4811059"/>
              <a:ext cx="95770" cy="776942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4549775" y="4811059"/>
              <a:ext cx="1" cy="776941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2663451" y="2271492"/>
            <a:ext cx="3802529" cy="1656172"/>
            <a:chOff x="2663451" y="2271492"/>
            <a:chExt cx="3802529" cy="1656172"/>
          </a:xfrm>
        </p:grpSpPr>
        <p:pic>
          <p:nvPicPr>
            <p:cNvPr id="5" name="Picture 4" descr="stick_recomp__3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3451" y="2271492"/>
              <a:ext cx="3802529" cy="633755"/>
            </a:xfrm>
            <a:prstGeom prst="rect">
              <a:avLst/>
            </a:prstGeom>
          </p:spPr>
        </p:pic>
        <p:cxnSp>
          <p:nvCxnSpPr>
            <p:cNvPr id="17" name="Straight Arrow Connector 16"/>
            <p:cNvCxnSpPr/>
            <p:nvPr/>
          </p:nvCxnSpPr>
          <p:spPr>
            <a:xfrm flipV="1">
              <a:off x="5155018" y="3033060"/>
              <a:ext cx="0" cy="894604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 flipV="1">
              <a:off x="3944332" y="3033060"/>
              <a:ext cx="1" cy="894604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 descr="stick_recomp__4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25" y="514847"/>
            <a:ext cx="7605058" cy="63375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611797" y="1253190"/>
            <a:ext cx="1904147" cy="894604"/>
            <a:chOff x="3611797" y="1253190"/>
            <a:chExt cx="1904147" cy="894604"/>
          </a:xfrm>
        </p:grpSpPr>
        <p:cxnSp>
          <p:nvCxnSpPr>
            <p:cNvPr id="22" name="Straight Arrow Connector 21"/>
            <p:cNvCxnSpPr/>
            <p:nvPr/>
          </p:nvCxnSpPr>
          <p:spPr>
            <a:xfrm flipV="1">
              <a:off x="5515944" y="1253190"/>
              <a:ext cx="0" cy="894604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3611797" y="1253190"/>
              <a:ext cx="0" cy="894604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FFFF"/>
                </a:solidFill>
              </a:rPr>
              <a:t>Grammar</a:t>
            </a:r>
          </a:p>
        </p:txBody>
      </p:sp>
    </p:spTree>
    <p:extLst>
      <p:ext uri="{BB962C8B-B14F-4D97-AF65-F5344CB8AC3E}">
        <p14:creationId xmlns:p14="http://schemas.microsoft.com/office/powerpoint/2010/main" val="2950414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3116194" y="3653961"/>
            <a:ext cx="2880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Ο</a:t>
            </a:r>
            <a:r>
              <a:rPr lang="en-US" sz="2800" dirty="0"/>
              <a:t>(</a:t>
            </a:r>
            <a:r>
              <a:rPr lang="en-US" sz="2800" dirty="0" smtClean="0"/>
              <a:t>#glues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57" name="TextBox 56"/>
          <p:cNvSpPr txBox="1"/>
          <p:nvPr/>
        </p:nvSpPr>
        <p:spPr>
          <a:xfrm>
            <a:off x="2840648" y="3655103"/>
            <a:ext cx="3457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Ω</a:t>
            </a:r>
            <a:r>
              <a:rPr lang="en-US" sz="2800" dirty="0" smtClean="0"/>
              <a:t>(n</a:t>
            </a:r>
            <a:r>
              <a:rPr lang="en-US" sz="2800" baseline="30000" dirty="0" smtClean="0"/>
              <a:t>1/2</a:t>
            </a:r>
            <a:r>
              <a:rPr lang="en-US" sz="2800" dirty="0" smtClean="0"/>
              <a:t>/log(n)</a:t>
            </a:r>
            <a:r>
              <a:rPr lang="en-US" sz="2800" dirty="0" smtClean="0"/>
              <a:t>), </a:t>
            </a:r>
            <a:r>
              <a:rPr lang="en-US" sz="2800" dirty="0" err="1"/>
              <a:t>Ο</a:t>
            </a:r>
            <a:r>
              <a:rPr lang="en-US" sz="2800" dirty="0" smtClean="0"/>
              <a:t>(n</a:t>
            </a:r>
            <a:r>
              <a:rPr lang="en-US" sz="2800" baseline="30000" dirty="0" smtClean="0"/>
              <a:t>2/3</a:t>
            </a:r>
            <a:r>
              <a:rPr lang="en-US" sz="2800" dirty="0" smtClean="0"/>
              <a:t>) </a:t>
            </a:r>
            <a:endParaRPr lang="en-US" sz="2800" dirty="0"/>
          </a:p>
        </p:txBody>
      </p:sp>
      <p:cxnSp>
        <p:nvCxnSpPr>
          <p:cNvPr id="46" name="Straight Arrow Connector 45"/>
          <p:cNvCxnSpPr/>
          <p:nvPr/>
        </p:nvCxnSpPr>
        <p:spPr>
          <a:xfrm rot="10800000">
            <a:off x="3515657" y="3640505"/>
            <a:ext cx="2061882" cy="0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5554412" y="2143916"/>
            <a:ext cx="3200909" cy="3231557"/>
            <a:chOff x="4538620" y="1894646"/>
            <a:chExt cx="3200909" cy="3231557"/>
          </a:xfrm>
        </p:grpSpPr>
        <p:sp>
          <p:nvSpPr>
            <p:cNvPr id="41" name="Rectangle 40"/>
            <p:cNvSpPr/>
            <p:nvPr/>
          </p:nvSpPr>
          <p:spPr>
            <a:xfrm>
              <a:off x="5928775" y="4000161"/>
              <a:ext cx="403573" cy="372652"/>
            </a:xfrm>
            <a:prstGeom prst="rect">
              <a:avLst/>
            </a:prstGeom>
            <a:solidFill>
              <a:srgbClr val="A0D0DF"/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Gill Sans M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844250" y="4541427"/>
              <a:ext cx="255450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000000"/>
                  </a:solidFill>
                  <a:latin typeface="Gill Sans MT"/>
                </a:rPr>
                <a:t>Staged System </a:t>
              </a:r>
              <a:endParaRPr lang="en-US" sz="3200" dirty="0">
                <a:solidFill>
                  <a:srgbClr val="000000"/>
                </a:solidFill>
                <a:latin typeface="Gill Sans MT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538620" y="1894646"/>
              <a:ext cx="3200909" cy="420363"/>
            </a:xfrm>
            <a:prstGeom prst="rect">
              <a:avLst/>
            </a:prstGeom>
            <a:solidFill>
              <a:srgbClr val="A0D0DF"/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Gill Sans MT"/>
              </a:endParaRPr>
            </a:p>
          </p:txBody>
        </p:sp>
        <p:pic>
          <p:nvPicPr>
            <p:cNvPr id="29" name="Picture 28" descr="stick_recomp__4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7784" y="1974131"/>
              <a:ext cx="3038143" cy="253179"/>
            </a:xfrm>
            <a:prstGeom prst="rect">
              <a:avLst/>
            </a:prstGeom>
          </p:spPr>
        </p:pic>
        <p:cxnSp>
          <p:nvCxnSpPr>
            <p:cNvPr id="13" name="Straight Arrow Connector 12"/>
            <p:cNvCxnSpPr/>
            <p:nvPr/>
          </p:nvCxnSpPr>
          <p:spPr>
            <a:xfrm flipV="1">
              <a:off x="5446631" y="2315010"/>
              <a:ext cx="177820" cy="319039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 flipV="1">
              <a:off x="6635947" y="2315011"/>
              <a:ext cx="177820" cy="319038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6130562" y="2319069"/>
              <a:ext cx="1" cy="314980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5407470" y="4004786"/>
              <a:ext cx="403573" cy="372652"/>
            </a:xfrm>
            <a:prstGeom prst="rect">
              <a:avLst/>
            </a:prstGeom>
            <a:solidFill>
              <a:srgbClr val="A0D0DF"/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Gill Sans MT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434161" y="4004786"/>
              <a:ext cx="403573" cy="372652"/>
            </a:xfrm>
            <a:prstGeom prst="rect">
              <a:avLst/>
            </a:prstGeom>
            <a:solidFill>
              <a:srgbClr val="A0D0DF"/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Gill Sans MT"/>
              </a:endParaRPr>
            </a:p>
          </p:txBody>
        </p:sp>
        <p:pic>
          <p:nvPicPr>
            <p:cNvPr id="40" name="Picture 39" descr="stick_tiles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0961" y="4060355"/>
              <a:ext cx="1299204" cy="259841"/>
            </a:xfrm>
            <a:prstGeom prst="rect">
              <a:avLst/>
            </a:prstGeom>
          </p:spPr>
        </p:pic>
        <p:cxnSp>
          <p:nvCxnSpPr>
            <p:cNvPr id="43" name="Straight Arrow Connector 42"/>
            <p:cNvCxnSpPr/>
            <p:nvPr/>
          </p:nvCxnSpPr>
          <p:spPr>
            <a:xfrm flipH="1" flipV="1">
              <a:off x="5446631" y="3634842"/>
              <a:ext cx="177820" cy="356831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6635947" y="3634842"/>
              <a:ext cx="201786" cy="369945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6130561" y="3634842"/>
              <a:ext cx="0" cy="349244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itle 10"/>
            <p:cNvSpPr txBox="1">
              <a:spLocks/>
            </p:cNvSpPr>
            <p:nvPr/>
          </p:nvSpPr>
          <p:spPr>
            <a:xfrm>
              <a:off x="4740153" y="2686734"/>
              <a:ext cx="2780814" cy="96525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 lnSpcReduction="1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6000" dirty="0" smtClean="0">
                  <a:solidFill>
                    <a:srgbClr val="000000"/>
                  </a:solidFill>
                  <a:latin typeface="Gill Sans MT"/>
                </a:rPr>
                <a:t>?  ?  ?</a:t>
              </a:r>
              <a:endParaRPr lang="en-US" sz="6000" dirty="0">
                <a:solidFill>
                  <a:srgbClr val="000000"/>
                </a:solidFill>
                <a:latin typeface="Gill Sans MT"/>
              </a:endParaRPr>
            </a:p>
          </p:txBody>
        </p:sp>
      </p:grpSp>
      <p:sp>
        <p:nvSpPr>
          <p:cNvPr id="5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One dimension</a:t>
            </a:r>
            <a:endParaRPr lang="en-US" sz="60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3515659" y="2518362"/>
            <a:ext cx="2061882" cy="544579"/>
            <a:chOff x="3346824" y="2518362"/>
            <a:chExt cx="2061882" cy="544579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3346824" y="3062941"/>
              <a:ext cx="2061882" cy="0"/>
            </a:xfrm>
            <a:prstGeom prst="straightConnector1">
              <a:avLst/>
            </a:prstGeom>
            <a:ln w="5080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3903257" y="2518362"/>
              <a:ext cx="9554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/>
                <a:t>Ο</a:t>
              </a:r>
              <a:r>
                <a:rPr lang="en-US" sz="2800" dirty="0" smtClean="0"/>
                <a:t>(1)</a:t>
              </a:r>
              <a:endParaRPr lang="en-US" sz="2800" dirty="0"/>
            </a:p>
          </p:txBody>
        </p:sp>
      </p:grpSp>
      <p:sp>
        <p:nvSpPr>
          <p:cNvPr id="38" name="Title 10"/>
          <p:cNvSpPr txBox="1">
            <a:spLocks/>
          </p:cNvSpPr>
          <p:nvPr/>
        </p:nvSpPr>
        <p:spPr>
          <a:xfrm>
            <a:off x="0" y="6092055"/>
            <a:ext cx="9174636" cy="7659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/>
              <a:t>E. D. </a:t>
            </a:r>
            <a:r>
              <a:rPr lang="en-US" sz="1600" dirty="0" err="1" smtClean="0"/>
              <a:t>Demaine</a:t>
            </a:r>
            <a:r>
              <a:rPr lang="en-US" sz="1600" dirty="0" smtClean="0"/>
              <a:t>, S. </a:t>
            </a:r>
            <a:r>
              <a:rPr lang="en-US" sz="1600" dirty="0" err="1" smtClean="0"/>
              <a:t>Eisenstat</a:t>
            </a:r>
            <a:r>
              <a:rPr lang="en-US" sz="1600" dirty="0" smtClean="0"/>
              <a:t>, M. </a:t>
            </a:r>
            <a:r>
              <a:rPr lang="en-US" sz="1600" dirty="0" err="1" smtClean="0"/>
              <a:t>Ishaque</a:t>
            </a:r>
            <a:r>
              <a:rPr lang="en-US" sz="1600" dirty="0" smtClean="0"/>
              <a:t>,  A. Winslow,  One-dimensional staged self-assembly, DNA 17, 2011.</a:t>
            </a:r>
            <a:endParaRPr lang="en-US" sz="1600" dirty="0"/>
          </a:p>
        </p:txBody>
      </p:sp>
      <p:grpSp>
        <p:nvGrpSpPr>
          <p:cNvPr id="60" name="Group 59"/>
          <p:cNvGrpSpPr/>
          <p:nvPr/>
        </p:nvGrpSpPr>
        <p:grpSpPr>
          <a:xfrm>
            <a:off x="429712" y="2223401"/>
            <a:ext cx="3038143" cy="3144499"/>
            <a:chOff x="429712" y="2223401"/>
            <a:chExt cx="3038143" cy="3144499"/>
          </a:xfrm>
        </p:grpSpPr>
        <p:pic>
          <p:nvPicPr>
            <p:cNvPr id="3" name="Picture 2" descr="stick_recomp__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5967" y="4302052"/>
              <a:ext cx="860807" cy="253179"/>
            </a:xfrm>
            <a:prstGeom prst="rect">
              <a:avLst/>
            </a:prstGeom>
          </p:spPr>
        </p:pic>
        <p:pic>
          <p:nvPicPr>
            <p:cNvPr id="6" name="Picture 5" descr="stick_recomp__4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712" y="2223401"/>
              <a:ext cx="3038143" cy="253179"/>
            </a:xfrm>
            <a:prstGeom prst="rect">
              <a:avLst/>
            </a:prstGeom>
          </p:spPr>
        </p:pic>
        <p:cxnSp>
          <p:nvCxnSpPr>
            <p:cNvPr id="17" name="Straight Arrow Connector 16"/>
            <p:cNvCxnSpPr/>
            <p:nvPr/>
          </p:nvCxnSpPr>
          <p:spPr>
            <a:xfrm flipV="1">
              <a:off x="2270125" y="3830657"/>
              <a:ext cx="259292" cy="410287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endCxn id="54" idx="2"/>
            </p:cNvCxnSpPr>
            <p:nvPr/>
          </p:nvCxnSpPr>
          <p:spPr>
            <a:xfrm flipV="1">
              <a:off x="1948057" y="3830657"/>
              <a:ext cx="0" cy="410287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1948057" y="2518364"/>
              <a:ext cx="0" cy="364955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1397000" y="2518364"/>
              <a:ext cx="245268" cy="364955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040155" y="4783124"/>
              <a:ext cx="180049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000000"/>
                  </a:solidFill>
                  <a:latin typeface="Gill Sans MT"/>
                </a:rPr>
                <a:t>Grammar</a:t>
              </a:r>
              <a:endParaRPr lang="en-US" sz="3200" dirty="0">
                <a:solidFill>
                  <a:srgbClr val="000000"/>
                </a:solidFill>
                <a:latin typeface="Gill Sans MT"/>
              </a:endParaRP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flipH="1" flipV="1">
              <a:off x="1397000" y="3830657"/>
              <a:ext cx="245350" cy="410841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H="1" flipV="1">
              <a:off x="2270127" y="2518366"/>
              <a:ext cx="259290" cy="364953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itle 10"/>
            <p:cNvSpPr txBox="1">
              <a:spLocks/>
            </p:cNvSpPr>
            <p:nvPr/>
          </p:nvSpPr>
          <p:spPr>
            <a:xfrm>
              <a:off x="557650" y="2865404"/>
              <a:ext cx="2780814" cy="96525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 lnSpcReduction="1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6000" dirty="0" smtClean="0">
                  <a:solidFill>
                    <a:srgbClr val="000000"/>
                  </a:solidFill>
                  <a:latin typeface="Gill Sans MT"/>
                </a:rPr>
                <a:t>?  ?  ?</a:t>
              </a:r>
              <a:endParaRPr lang="en-US" sz="6000" dirty="0">
                <a:solidFill>
                  <a:srgbClr val="000000"/>
                </a:solidFill>
                <a:latin typeface="Gill Sans M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6081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6" grpId="1"/>
      <p:bldP spid="5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5740873" y="5964761"/>
            <a:ext cx="594360" cy="594360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810460" y="5964761"/>
            <a:ext cx="594360" cy="594360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820739" y="5964763"/>
            <a:ext cx="594360" cy="594360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083667" y="360090"/>
            <a:ext cx="4932216" cy="4021603"/>
            <a:chOff x="2083667" y="635064"/>
            <a:chExt cx="4932216" cy="4021603"/>
          </a:xfrm>
        </p:grpSpPr>
        <p:sp>
          <p:nvSpPr>
            <p:cNvPr id="14" name="Rectangle 13"/>
            <p:cNvSpPr/>
            <p:nvPr/>
          </p:nvSpPr>
          <p:spPr>
            <a:xfrm>
              <a:off x="2083667" y="635064"/>
              <a:ext cx="4932216" cy="4021603"/>
            </a:xfrm>
            <a:prstGeom prst="rect">
              <a:avLst/>
            </a:prstGeom>
            <a:solidFill>
              <a:srgbClr val="A0D0DF"/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Gill Sans MT"/>
              </a:endParaRPr>
            </a:p>
          </p:txBody>
        </p:sp>
        <p:pic>
          <p:nvPicPr>
            <p:cNvPr id="9" name="Picture 8" descr="complex_shape_w_labels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1547" y="1051585"/>
              <a:ext cx="4134555" cy="3180427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3075872" y="4381694"/>
            <a:ext cx="3128630" cy="424325"/>
            <a:chOff x="2918242" y="4381694"/>
            <a:chExt cx="3128630" cy="424325"/>
          </a:xfrm>
        </p:grpSpPr>
        <p:cxnSp>
          <p:nvCxnSpPr>
            <p:cNvPr id="19" name="Straight Arrow Connector 18"/>
            <p:cNvCxnSpPr/>
            <p:nvPr/>
          </p:nvCxnSpPr>
          <p:spPr>
            <a:xfrm flipH="1" flipV="1">
              <a:off x="5894471" y="4381695"/>
              <a:ext cx="152401" cy="424324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2918242" y="4381695"/>
              <a:ext cx="157630" cy="424323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4964058" y="4381694"/>
              <a:ext cx="0" cy="424324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3974337" y="4381694"/>
              <a:ext cx="0" cy="424324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itle 10"/>
          <p:cNvSpPr txBox="1">
            <a:spLocks/>
          </p:cNvSpPr>
          <p:nvPr/>
        </p:nvSpPr>
        <p:spPr>
          <a:xfrm>
            <a:off x="528519" y="4841563"/>
            <a:ext cx="8229600" cy="7659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rgbClr val="000000"/>
                </a:solidFill>
                <a:latin typeface="Gill Sans MT"/>
              </a:rPr>
              <a:t>? </a:t>
            </a:r>
            <a:r>
              <a:rPr lang="en-US" sz="6000" dirty="0" smtClean="0">
                <a:solidFill>
                  <a:srgbClr val="000000"/>
                </a:solidFill>
                <a:latin typeface="Gill Sans MT"/>
              </a:rPr>
              <a:t>   </a:t>
            </a:r>
            <a:r>
              <a:rPr lang="en-US" sz="6000" dirty="0" smtClean="0">
                <a:solidFill>
                  <a:srgbClr val="000000"/>
                </a:solidFill>
                <a:latin typeface="Gill Sans MT"/>
              </a:rPr>
              <a:t>? </a:t>
            </a:r>
            <a:r>
              <a:rPr lang="en-US" sz="6000" dirty="0" smtClean="0">
                <a:solidFill>
                  <a:srgbClr val="000000"/>
                </a:solidFill>
                <a:latin typeface="Gill Sans MT"/>
              </a:rPr>
              <a:t>   ?    ?</a:t>
            </a:r>
            <a:endParaRPr lang="en-US" sz="6000" dirty="0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17044" y="5961872"/>
            <a:ext cx="594360" cy="594360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6038053" y="5540437"/>
            <a:ext cx="152401" cy="424326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5107640" y="5540437"/>
            <a:ext cx="0" cy="424324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4117919" y="5540437"/>
            <a:ext cx="0" cy="424324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3061824" y="5540437"/>
            <a:ext cx="152400" cy="437419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" name="Picture 45" descr="tile_set_5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520" y="6097290"/>
            <a:ext cx="319111" cy="319111"/>
          </a:xfrm>
          <a:prstGeom prst="rect">
            <a:avLst/>
          </a:prstGeom>
        </p:spPr>
      </p:pic>
      <p:pic>
        <p:nvPicPr>
          <p:cNvPr id="47" name="Picture 46" descr="tile_set_5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363" y="6097290"/>
            <a:ext cx="319111" cy="319111"/>
          </a:xfrm>
          <a:prstGeom prst="rect">
            <a:avLst/>
          </a:prstGeom>
        </p:spPr>
      </p:pic>
      <p:pic>
        <p:nvPicPr>
          <p:cNvPr id="49" name="Picture 48" descr="tile_set_5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084" y="6097290"/>
            <a:ext cx="319111" cy="319111"/>
          </a:xfrm>
          <a:prstGeom prst="rect">
            <a:avLst/>
          </a:prstGeom>
        </p:spPr>
      </p:pic>
      <p:pic>
        <p:nvPicPr>
          <p:cNvPr id="50" name="Picture 49" descr="tile_set_5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499" y="6097290"/>
            <a:ext cx="319111" cy="31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964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mplex_recomp__4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503" y="205318"/>
            <a:ext cx="1919110" cy="2302932"/>
          </a:xfrm>
          <a:prstGeom prst="rect">
            <a:avLst/>
          </a:prstGeom>
        </p:spPr>
      </p:pic>
      <p:pic>
        <p:nvPicPr>
          <p:cNvPr id="16" name="Picture 15" descr="complex_recomp__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468" y="6146095"/>
            <a:ext cx="1765581" cy="383822"/>
          </a:xfrm>
          <a:prstGeom prst="rect">
            <a:avLst/>
          </a:prstGeom>
        </p:spPr>
      </p:pic>
      <p:grpSp>
        <p:nvGrpSpPr>
          <p:cNvPr id="78" name="Group 77"/>
          <p:cNvGrpSpPr/>
          <p:nvPr/>
        </p:nvGrpSpPr>
        <p:grpSpPr>
          <a:xfrm>
            <a:off x="3219098" y="4598106"/>
            <a:ext cx="2686754" cy="1466152"/>
            <a:chOff x="3219098" y="4598106"/>
            <a:chExt cx="2686754" cy="1466152"/>
          </a:xfrm>
        </p:grpSpPr>
        <p:pic>
          <p:nvPicPr>
            <p:cNvPr id="15" name="Picture 14" descr="complex_recomp__2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9098" y="4598106"/>
              <a:ext cx="2686754" cy="767644"/>
            </a:xfrm>
            <a:prstGeom prst="rect">
              <a:avLst/>
            </a:prstGeom>
          </p:spPr>
        </p:pic>
        <p:cxnSp>
          <p:nvCxnSpPr>
            <p:cNvPr id="17" name="Straight Arrow Connector 16"/>
            <p:cNvCxnSpPr/>
            <p:nvPr/>
          </p:nvCxnSpPr>
          <p:spPr>
            <a:xfrm flipH="1" flipV="1">
              <a:off x="3502557" y="5450417"/>
              <a:ext cx="169868" cy="613838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4322236" y="5450418"/>
              <a:ext cx="101597" cy="613838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4802719" y="5450417"/>
              <a:ext cx="645330" cy="613839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5448049" y="5450416"/>
              <a:ext cx="235201" cy="613840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 flipV="1">
              <a:off x="4802719" y="5450415"/>
              <a:ext cx="491693" cy="613840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H="1" flipV="1">
              <a:off x="3672425" y="5450417"/>
              <a:ext cx="1376143" cy="613841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2451454" y="2933701"/>
            <a:ext cx="4222042" cy="1946080"/>
            <a:chOff x="2451454" y="2933701"/>
            <a:chExt cx="4222042" cy="1946080"/>
          </a:xfrm>
        </p:grpSpPr>
        <p:pic>
          <p:nvPicPr>
            <p:cNvPr id="13" name="Picture 12" descr="complex_recomp__3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1454" y="2933701"/>
              <a:ext cx="4222042" cy="1151466"/>
            </a:xfrm>
            <a:prstGeom prst="rect">
              <a:avLst/>
            </a:prstGeom>
          </p:spPr>
        </p:pic>
        <p:cxnSp>
          <p:nvCxnSpPr>
            <p:cNvPr id="48" name="Straight Arrow Connector 47"/>
            <p:cNvCxnSpPr/>
            <p:nvPr/>
          </p:nvCxnSpPr>
          <p:spPr>
            <a:xfrm flipV="1">
              <a:off x="5604084" y="3781949"/>
              <a:ext cx="1" cy="739424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V="1">
              <a:off x="5749747" y="4169833"/>
              <a:ext cx="153638" cy="358424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5982054" y="3788833"/>
              <a:ext cx="547863" cy="1071036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H="1" flipV="1">
              <a:off x="4265157" y="4099435"/>
              <a:ext cx="101596" cy="454378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V="1">
              <a:off x="4554828" y="3808745"/>
              <a:ext cx="0" cy="750712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4753099" y="4099435"/>
              <a:ext cx="119896" cy="454378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V="1">
              <a:off x="3502557" y="3792392"/>
              <a:ext cx="1" cy="739424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H="1" flipV="1">
              <a:off x="3219098" y="4173392"/>
              <a:ext cx="133004" cy="358424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H="1" flipV="1">
              <a:off x="2597028" y="3808745"/>
              <a:ext cx="481142" cy="1071036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3032809" y="1762212"/>
            <a:ext cx="3058151" cy="1116992"/>
            <a:chOff x="3032809" y="1762212"/>
            <a:chExt cx="3058151" cy="1116992"/>
          </a:xfrm>
        </p:grpSpPr>
        <p:cxnSp>
          <p:nvCxnSpPr>
            <p:cNvPr id="70" name="Straight Arrow Connector 69"/>
            <p:cNvCxnSpPr/>
            <p:nvPr/>
          </p:nvCxnSpPr>
          <p:spPr>
            <a:xfrm flipV="1">
              <a:off x="3032809" y="1907478"/>
              <a:ext cx="748580" cy="971724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flipV="1">
              <a:off x="4545832" y="2575540"/>
              <a:ext cx="0" cy="303664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flipH="1" flipV="1">
              <a:off x="5294412" y="1762212"/>
              <a:ext cx="796548" cy="1116991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FFFF"/>
                </a:solidFill>
              </a:rPr>
              <a:t>Polyomino</a:t>
            </a:r>
            <a:r>
              <a:rPr lang="en-US" sz="6000" dirty="0" smtClean="0">
                <a:solidFill>
                  <a:srgbClr val="FFFFFF"/>
                </a:solidFill>
              </a:rPr>
              <a:t> Grammar</a:t>
            </a:r>
          </a:p>
        </p:txBody>
      </p:sp>
    </p:spTree>
    <p:extLst>
      <p:ext uri="{BB962C8B-B14F-4D97-AF65-F5344CB8AC3E}">
        <p14:creationId xmlns:p14="http://schemas.microsoft.com/office/powerpoint/2010/main" val="602494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3835452" y="2738681"/>
            <a:ext cx="1482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w/scaling</a:t>
            </a:r>
            <a:endParaRPr lang="en-US" sz="2800" dirty="0"/>
          </a:p>
        </p:txBody>
      </p:sp>
      <p:sp>
        <p:nvSpPr>
          <p:cNvPr id="5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Two dimensions</a:t>
            </a:r>
            <a:endParaRPr lang="en-US" sz="6000" dirty="0"/>
          </a:p>
        </p:txBody>
      </p:sp>
      <p:sp>
        <p:nvSpPr>
          <p:cNvPr id="25" name="TextBox 24"/>
          <p:cNvSpPr txBox="1"/>
          <p:nvPr/>
        </p:nvSpPr>
        <p:spPr>
          <a:xfrm>
            <a:off x="1369878" y="4981194"/>
            <a:ext cx="18004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Gill Sans MT"/>
              </a:rPr>
              <a:t>Grammar</a:t>
            </a:r>
            <a:endParaRPr lang="en-US" sz="3200" dirty="0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31252" y="4981194"/>
            <a:ext cx="255450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Gill Sans MT"/>
              </a:rPr>
              <a:t>Staged System </a:t>
            </a:r>
            <a:endParaRPr lang="en-US" sz="3200" dirty="0">
              <a:solidFill>
                <a:srgbClr val="000000"/>
              </a:solidFill>
              <a:latin typeface="Gill Sans M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705192" y="1504425"/>
            <a:ext cx="2206625" cy="3320563"/>
            <a:chOff x="5705192" y="2007897"/>
            <a:chExt cx="2206625" cy="3320563"/>
          </a:xfrm>
        </p:grpSpPr>
        <p:sp>
          <p:nvSpPr>
            <p:cNvPr id="51" name="Title 10"/>
            <p:cNvSpPr txBox="1">
              <a:spLocks/>
            </p:cNvSpPr>
            <p:nvPr/>
          </p:nvSpPr>
          <p:spPr>
            <a:xfrm>
              <a:off x="5705192" y="3730922"/>
              <a:ext cx="2206625" cy="76594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8000" dirty="0" smtClean="0">
                  <a:solidFill>
                    <a:srgbClr val="000000"/>
                  </a:solidFill>
                  <a:latin typeface="Gill Sans MT"/>
                </a:rPr>
                <a:t>…</a:t>
              </a:r>
              <a:endParaRPr lang="en-US" sz="8000" dirty="0">
                <a:solidFill>
                  <a:srgbClr val="000000"/>
                </a:solidFill>
                <a:latin typeface="Gill Sans MT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7159057" y="5110099"/>
              <a:ext cx="236479" cy="218361"/>
            </a:xfrm>
            <a:prstGeom prst="rect">
              <a:avLst/>
            </a:prstGeom>
            <a:solidFill>
              <a:srgbClr val="A0D0DF"/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Gill Sans MT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855097" y="5110099"/>
              <a:ext cx="236479" cy="218361"/>
            </a:xfrm>
            <a:prstGeom prst="rect">
              <a:avLst/>
            </a:prstGeom>
            <a:solidFill>
              <a:srgbClr val="A0D0DF"/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Gill Sans MT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6550297" y="5110099"/>
              <a:ext cx="236479" cy="218361"/>
            </a:xfrm>
            <a:prstGeom prst="rect">
              <a:avLst/>
            </a:prstGeom>
            <a:solidFill>
              <a:srgbClr val="A0D0DF"/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Gill Sans MT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6251847" y="5110099"/>
              <a:ext cx="236479" cy="218361"/>
            </a:xfrm>
            <a:prstGeom prst="rect">
              <a:avLst/>
            </a:prstGeom>
            <a:solidFill>
              <a:srgbClr val="A0D0DF"/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Gill Sans MT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6155504" y="3802586"/>
              <a:ext cx="251394" cy="447386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 flipV="1">
              <a:off x="7209540" y="3802586"/>
              <a:ext cx="282105" cy="447386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51" idx="0"/>
            </p:cNvCxnSpPr>
            <p:nvPr/>
          </p:nvCxnSpPr>
          <p:spPr>
            <a:xfrm flipV="1">
              <a:off x="6808505" y="3439173"/>
              <a:ext cx="2" cy="291749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H="1" flipV="1">
              <a:off x="6188856" y="4714491"/>
              <a:ext cx="193398" cy="388091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7274285" y="4714491"/>
              <a:ext cx="217360" cy="398497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6969819" y="4714491"/>
              <a:ext cx="0" cy="382071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Picture 34" descr="complex_shape_tiles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2876" y="5145846"/>
              <a:ext cx="1061470" cy="151639"/>
            </a:xfrm>
            <a:prstGeom prst="rect">
              <a:avLst/>
            </a:prstGeom>
          </p:spPr>
        </p:pic>
        <p:cxnSp>
          <p:nvCxnSpPr>
            <p:cNvPr id="91" name="Straight Arrow Connector 90"/>
            <p:cNvCxnSpPr/>
            <p:nvPr/>
          </p:nvCxnSpPr>
          <p:spPr>
            <a:xfrm flipV="1">
              <a:off x="6665815" y="4714491"/>
              <a:ext cx="0" cy="390783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6149703" y="2007897"/>
              <a:ext cx="1317603" cy="1794688"/>
              <a:chOff x="6149703" y="2007897"/>
              <a:chExt cx="1317603" cy="1794688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6149703" y="2007897"/>
                <a:ext cx="1317603" cy="1794688"/>
              </a:xfrm>
              <a:prstGeom prst="rect">
                <a:avLst/>
              </a:prstGeom>
              <a:solidFill>
                <a:srgbClr val="A0D0DF"/>
              </a:solidFill>
              <a:ln w="317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Gill Sans MT"/>
                </a:endParaRPr>
              </a:p>
            </p:txBody>
          </p:sp>
          <p:pic>
            <p:nvPicPr>
              <p:cNvPr id="6" name="Picture 5" descr="complex_recomp__4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76069" y="2279226"/>
                <a:ext cx="1064875" cy="1277850"/>
              </a:xfrm>
              <a:prstGeom prst="rect">
                <a:avLst/>
              </a:prstGeom>
            </p:spPr>
          </p:pic>
        </p:grpSp>
      </p:grpSp>
      <p:grpSp>
        <p:nvGrpSpPr>
          <p:cNvPr id="18" name="Group 17"/>
          <p:cNvGrpSpPr/>
          <p:nvPr/>
        </p:nvGrpSpPr>
        <p:grpSpPr>
          <a:xfrm>
            <a:off x="1166812" y="1773150"/>
            <a:ext cx="2206625" cy="3016728"/>
            <a:chOff x="1030559" y="2233706"/>
            <a:chExt cx="2206625" cy="3016728"/>
          </a:xfrm>
        </p:grpSpPr>
        <p:sp>
          <p:nvSpPr>
            <p:cNvPr id="104" name="Title 10"/>
            <p:cNvSpPr txBox="1">
              <a:spLocks/>
            </p:cNvSpPr>
            <p:nvPr/>
          </p:nvSpPr>
          <p:spPr>
            <a:xfrm>
              <a:off x="1030559" y="3523029"/>
              <a:ext cx="2206625" cy="76594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8000" dirty="0" smtClean="0">
                  <a:solidFill>
                    <a:srgbClr val="000000"/>
                  </a:solidFill>
                  <a:latin typeface="Gill Sans MT"/>
                </a:rPr>
                <a:t>…</a:t>
              </a:r>
              <a:endParaRPr lang="en-US" sz="8000" dirty="0">
                <a:solidFill>
                  <a:srgbClr val="000000"/>
                </a:solidFill>
                <a:latin typeface="Gill Sans MT"/>
              </a:endParaRPr>
            </a:p>
          </p:txBody>
        </p:sp>
        <p:pic>
          <p:nvPicPr>
            <p:cNvPr id="56" name="Picture 55" descr="complex_recomp__4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5409" y="2233706"/>
              <a:ext cx="1055382" cy="1266459"/>
            </a:xfrm>
            <a:prstGeom prst="rect">
              <a:avLst/>
            </a:prstGeom>
          </p:spPr>
        </p:pic>
        <p:pic>
          <p:nvPicPr>
            <p:cNvPr id="57" name="Picture 56" descr="complex_recomp__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4985" y="5039358"/>
              <a:ext cx="970951" cy="211076"/>
            </a:xfrm>
            <a:prstGeom prst="rect">
              <a:avLst/>
            </a:prstGeom>
          </p:spPr>
        </p:pic>
        <p:cxnSp>
          <p:nvCxnSpPr>
            <p:cNvPr id="97" name="Straight Arrow Connector 96"/>
            <p:cNvCxnSpPr/>
            <p:nvPr/>
          </p:nvCxnSpPr>
          <p:spPr>
            <a:xfrm flipH="1" flipV="1">
              <a:off x="1611977" y="4453951"/>
              <a:ext cx="149545" cy="540400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 flipV="1">
              <a:off x="2533877" y="4453951"/>
              <a:ext cx="207062" cy="540402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 flipV="1">
              <a:off x="2288083" y="4453951"/>
              <a:ext cx="0" cy="540402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V="1">
              <a:off x="1496246" y="3169783"/>
              <a:ext cx="223139" cy="906538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2139777" y="3537171"/>
              <a:ext cx="0" cy="539150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H="1" flipV="1">
              <a:off x="2551446" y="3089895"/>
              <a:ext cx="263507" cy="986426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 flipV="1">
              <a:off x="2020472" y="4453951"/>
              <a:ext cx="0" cy="540402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8" descr="macrotile_conversion_product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069" y="1775754"/>
            <a:ext cx="1064875" cy="1277850"/>
          </a:xfrm>
          <a:prstGeom prst="rect">
            <a:avLst/>
          </a:prstGeom>
        </p:spPr>
      </p:pic>
      <p:sp>
        <p:nvSpPr>
          <p:cNvPr id="41" name="Title 10"/>
          <p:cNvSpPr txBox="1">
            <a:spLocks/>
          </p:cNvSpPr>
          <p:nvPr/>
        </p:nvSpPr>
        <p:spPr>
          <a:xfrm>
            <a:off x="0" y="6092055"/>
            <a:ext cx="9174636" cy="7659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/>
              <a:t>A. Winslow,  Staged Self-Assembly and </a:t>
            </a:r>
            <a:r>
              <a:rPr lang="en-US" sz="1600" dirty="0" err="1" smtClean="0"/>
              <a:t>Polyomino</a:t>
            </a:r>
            <a:r>
              <a:rPr lang="en-US" sz="1600" dirty="0" smtClean="0"/>
              <a:t> Context-Free Grammars, DNA 19, 2013.</a:t>
            </a:r>
            <a:endParaRPr lang="en-US" sz="1600" dirty="0"/>
          </a:p>
        </p:txBody>
      </p:sp>
      <p:cxnSp>
        <p:nvCxnSpPr>
          <p:cNvPr id="42" name="Straight Arrow Connector 41"/>
          <p:cNvCxnSpPr>
            <a:endCxn id="28" idx="2"/>
          </p:cNvCxnSpPr>
          <p:nvPr/>
        </p:nvCxnSpPr>
        <p:spPr>
          <a:xfrm flipV="1">
            <a:off x="6808505" y="3299113"/>
            <a:ext cx="0" cy="447387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3492530" y="3690214"/>
            <a:ext cx="2061882" cy="568448"/>
            <a:chOff x="3492530" y="3690214"/>
            <a:chExt cx="2061882" cy="568448"/>
          </a:xfrm>
        </p:grpSpPr>
        <p:cxnSp>
          <p:nvCxnSpPr>
            <p:cNvPr id="53" name="Straight Arrow Connector 52"/>
            <p:cNvCxnSpPr/>
            <p:nvPr/>
          </p:nvCxnSpPr>
          <p:spPr>
            <a:xfrm rot="10800000">
              <a:off x="3492530" y="3690214"/>
              <a:ext cx="2061882" cy="0"/>
            </a:xfrm>
            <a:prstGeom prst="straightConnector1">
              <a:avLst/>
            </a:prstGeom>
            <a:ln w="5080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3616939" y="3735442"/>
              <a:ext cx="18453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err="1" smtClean="0"/>
                <a:t>Ω</a:t>
              </a:r>
              <a:r>
                <a:rPr lang="en-US" sz="2800" dirty="0" smtClean="0"/>
                <a:t>(n/log</a:t>
              </a:r>
              <a:r>
                <a:rPr lang="en-US" sz="2800" baseline="30000" dirty="0" smtClean="0"/>
                <a:t>3</a:t>
              </a:r>
              <a:r>
                <a:rPr lang="en-US" sz="2800" dirty="0" smtClean="0"/>
                <a:t>n)</a:t>
              </a:r>
              <a:endParaRPr lang="en-US" sz="28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515659" y="2224771"/>
            <a:ext cx="2061882" cy="588690"/>
            <a:chOff x="3515659" y="2224771"/>
            <a:chExt cx="2061882" cy="588690"/>
          </a:xfrm>
        </p:grpSpPr>
        <p:cxnSp>
          <p:nvCxnSpPr>
            <p:cNvPr id="48" name="Straight Arrow Connector 47"/>
            <p:cNvCxnSpPr/>
            <p:nvPr/>
          </p:nvCxnSpPr>
          <p:spPr>
            <a:xfrm>
              <a:off x="3515659" y="2813461"/>
              <a:ext cx="2061882" cy="0"/>
            </a:xfrm>
            <a:prstGeom prst="straightConnector1">
              <a:avLst/>
            </a:prstGeom>
            <a:ln w="5080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3763918" y="2224771"/>
              <a:ext cx="16176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/>
                <a:t>Ο</a:t>
              </a:r>
              <a:r>
                <a:rPr lang="en-US" sz="2800" dirty="0" smtClean="0"/>
                <a:t>(</a:t>
              </a:r>
              <a:r>
                <a:rPr lang="en-US" sz="2800" dirty="0" smtClean="0"/>
                <a:t>log</a:t>
              </a:r>
              <a:r>
                <a:rPr lang="en-US" sz="2800" dirty="0" smtClean="0"/>
                <a:t>(n</a:t>
              </a:r>
              <a:r>
                <a:rPr lang="en-US" sz="2800" dirty="0" smtClean="0"/>
                <a:t>))</a:t>
              </a:r>
              <a:endParaRPr lang="en-US" sz="2800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7108739" y="1694278"/>
            <a:ext cx="2039740" cy="1865309"/>
            <a:chOff x="7108739" y="1694278"/>
            <a:chExt cx="2039740" cy="1865309"/>
          </a:xfrm>
        </p:grpSpPr>
        <p:grpSp>
          <p:nvGrpSpPr>
            <p:cNvPr id="59" name="Group 58"/>
            <p:cNvGrpSpPr/>
            <p:nvPr/>
          </p:nvGrpSpPr>
          <p:grpSpPr>
            <a:xfrm>
              <a:off x="7108739" y="1694278"/>
              <a:ext cx="1940266" cy="1385512"/>
              <a:chOff x="7105379" y="1694278"/>
              <a:chExt cx="1940266" cy="1385512"/>
            </a:xfrm>
          </p:grpSpPr>
          <p:pic>
            <p:nvPicPr>
              <p:cNvPr id="33" name="Picture 32" descr="macrotile.pdf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43895" y="1773150"/>
                <a:ext cx="1219200" cy="1219200"/>
              </a:xfrm>
              <a:prstGeom prst="rect">
                <a:avLst/>
              </a:prstGeom>
            </p:spPr>
          </p:pic>
          <p:grpSp>
            <p:nvGrpSpPr>
              <p:cNvPr id="58" name="Group 57"/>
              <p:cNvGrpSpPr/>
              <p:nvPr/>
            </p:nvGrpSpPr>
            <p:grpSpPr>
              <a:xfrm>
                <a:off x="7105379" y="1694278"/>
                <a:ext cx="1940266" cy="1385512"/>
                <a:chOff x="7105379" y="1694278"/>
                <a:chExt cx="1940266" cy="1385512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7105379" y="1971675"/>
                  <a:ext cx="249368" cy="249600"/>
                </a:xfrm>
                <a:prstGeom prst="rect">
                  <a:avLst/>
                </a:prstGeom>
                <a:noFill/>
                <a:ln w="25400">
                  <a:solidFill>
                    <a:srgbClr val="FF66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7648575" y="1694278"/>
                  <a:ext cx="1397070" cy="1385512"/>
                </a:xfrm>
                <a:prstGeom prst="rect">
                  <a:avLst/>
                </a:prstGeom>
                <a:noFill/>
                <a:ln w="25400">
                  <a:solidFill>
                    <a:srgbClr val="FF66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9" name="Straight Connector 38"/>
                <p:cNvCxnSpPr/>
                <p:nvPr/>
              </p:nvCxnSpPr>
              <p:spPr>
                <a:xfrm flipV="1">
                  <a:off x="7105379" y="1694279"/>
                  <a:ext cx="543196" cy="277396"/>
                </a:xfrm>
                <a:prstGeom prst="line">
                  <a:avLst/>
                </a:prstGeom>
                <a:ln w="25400">
                  <a:solidFill>
                    <a:srgbClr val="FF66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7105379" y="2221275"/>
                  <a:ext cx="543196" cy="858515"/>
                </a:xfrm>
                <a:prstGeom prst="line">
                  <a:avLst/>
                </a:prstGeom>
                <a:ln w="25400">
                  <a:solidFill>
                    <a:srgbClr val="FF66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0" name="TextBox 79"/>
            <p:cNvSpPr txBox="1"/>
            <p:nvPr/>
          </p:nvSpPr>
          <p:spPr>
            <a:xfrm>
              <a:off x="7592569" y="3036367"/>
              <a:ext cx="15559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/>
                <a:t>Macrotile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89656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/>
          <p:cNvGrpSpPr/>
          <p:nvPr/>
        </p:nvGrpSpPr>
        <p:grpSpPr>
          <a:xfrm>
            <a:off x="4638138" y="112871"/>
            <a:ext cx="4072877" cy="2305536"/>
            <a:chOff x="4638138" y="112871"/>
            <a:chExt cx="4072877" cy="2305536"/>
          </a:xfrm>
        </p:grpSpPr>
        <p:sp>
          <p:nvSpPr>
            <p:cNvPr id="73" name="Rectangle 72"/>
            <p:cNvSpPr/>
            <p:nvPr/>
          </p:nvSpPr>
          <p:spPr>
            <a:xfrm>
              <a:off x="4638138" y="112871"/>
              <a:ext cx="4072877" cy="1477759"/>
            </a:xfrm>
            <a:prstGeom prst="rect">
              <a:avLst/>
            </a:prstGeom>
            <a:solidFill>
              <a:srgbClr val="A0D0DF"/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Gill Sans MT"/>
              </a:endParaRPr>
            </a:p>
          </p:txBody>
        </p:sp>
        <p:cxnSp>
          <p:nvCxnSpPr>
            <p:cNvPr id="75" name="Straight Arrow Connector 74"/>
            <p:cNvCxnSpPr/>
            <p:nvPr/>
          </p:nvCxnSpPr>
          <p:spPr>
            <a:xfrm flipV="1">
              <a:off x="6171470" y="2128451"/>
              <a:ext cx="0" cy="274982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6044056" y="1745086"/>
              <a:ext cx="287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Gill Sans MT"/>
                </a:rPr>
                <a:t>?</a:t>
              </a:r>
              <a:endParaRPr lang="en-US" sz="2400" dirty="0">
                <a:solidFill>
                  <a:srgbClr val="000000"/>
                </a:solidFill>
                <a:latin typeface="Gill Sans MT"/>
              </a:endParaRPr>
            </a:p>
          </p:txBody>
        </p:sp>
        <p:cxnSp>
          <p:nvCxnSpPr>
            <p:cNvPr id="77" name="Straight Arrow Connector 76"/>
            <p:cNvCxnSpPr/>
            <p:nvPr/>
          </p:nvCxnSpPr>
          <p:spPr>
            <a:xfrm flipV="1">
              <a:off x="6171470" y="1576457"/>
              <a:ext cx="0" cy="274982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V="1">
              <a:off x="7219052" y="2143425"/>
              <a:ext cx="0" cy="274982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7091638" y="1760060"/>
              <a:ext cx="287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Gill Sans MT"/>
                </a:rPr>
                <a:t>?</a:t>
              </a:r>
              <a:endParaRPr lang="en-US" sz="2400" dirty="0">
                <a:solidFill>
                  <a:srgbClr val="000000"/>
                </a:solidFill>
                <a:latin typeface="Gill Sans MT"/>
              </a:endParaRPr>
            </a:p>
          </p:txBody>
        </p:sp>
        <p:cxnSp>
          <p:nvCxnSpPr>
            <p:cNvPr id="81" name="Straight Arrow Connector 80"/>
            <p:cNvCxnSpPr/>
            <p:nvPr/>
          </p:nvCxnSpPr>
          <p:spPr>
            <a:xfrm flipV="1">
              <a:off x="7219052" y="1591431"/>
              <a:ext cx="0" cy="274982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5471055" y="2423342"/>
            <a:ext cx="2456835" cy="1717273"/>
            <a:chOff x="5471055" y="2423342"/>
            <a:chExt cx="2456835" cy="1717273"/>
          </a:xfrm>
        </p:grpSpPr>
        <p:sp>
          <p:nvSpPr>
            <p:cNvPr id="57" name="Rectangle 56"/>
            <p:cNvSpPr/>
            <p:nvPr/>
          </p:nvSpPr>
          <p:spPr>
            <a:xfrm>
              <a:off x="5471055" y="2423342"/>
              <a:ext cx="2456835" cy="890297"/>
            </a:xfrm>
            <a:prstGeom prst="rect">
              <a:avLst/>
            </a:prstGeom>
            <a:solidFill>
              <a:srgbClr val="A0D0DF"/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Gill Sans MT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V="1">
              <a:off x="7219052" y="3865633"/>
              <a:ext cx="0" cy="274982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7091638" y="3482268"/>
              <a:ext cx="287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Gill Sans MT"/>
                </a:rPr>
                <a:t>?</a:t>
              </a:r>
              <a:endParaRPr lang="en-US" sz="2400" dirty="0">
                <a:solidFill>
                  <a:srgbClr val="000000"/>
                </a:solidFill>
                <a:latin typeface="Gill Sans MT"/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flipV="1">
              <a:off x="7219052" y="3313639"/>
              <a:ext cx="0" cy="274982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6171470" y="3863893"/>
              <a:ext cx="0" cy="274982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6044056" y="3480528"/>
              <a:ext cx="287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Gill Sans MT"/>
                </a:rPr>
                <a:t>?</a:t>
              </a:r>
              <a:endParaRPr lang="en-US" sz="2400" dirty="0">
                <a:solidFill>
                  <a:srgbClr val="000000"/>
                </a:solidFill>
                <a:latin typeface="Gill Sans MT"/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flipV="1">
              <a:off x="6171470" y="3311899"/>
              <a:ext cx="0" cy="274982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717057" y="4134753"/>
            <a:ext cx="1941167" cy="1714420"/>
            <a:chOff x="5717057" y="4134753"/>
            <a:chExt cx="1941167" cy="1714420"/>
          </a:xfrm>
        </p:grpSpPr>
        <p:sp>
          <p:nvSpPr>
            <p:cNvPr id="55" name="Rectangle 54"/>
            <p:cNvSpPr/>
            <p:nvPr/>
          </p:nvSpPr>
          <p:spPr>
            <a:xfrm>
              <a:off x="5717057" y="4134753"/>
              <a:ext cx="1941167" cy="887445"/>
            </a:xfrm>
            <a:prstGeom prst="rect">
              <a:avLst/>
            </a:prstGeom>
            <a:solidFill>
              <a:srgbClr val="A0D0DF"/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Gill Sans MT"/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V="1">
              <a:off x="5993970" y="5574191"/>
              <a:ext cx="0" cy="274982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5866556" y="5190826"/>
              <a:ext cx="287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Gill Sans MT"/>
                </a:rPr>
                <a:t>?</a:t>
              </a:r>
              <a:endParaRPr lang="en-US" sz="2400" dirty="0">
                <a:solidFill>
                  <a:srgbClr val="000000"/>
                </a:solidFill>
                <a:latin typeface="Gill Sans MT"/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V="1">
              <a:off x="5993970" y="5022197"/>
              <a:ext cx="0" cy="274982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7361871" y="5569526"/>
              <a:ext cx="0" cy="274982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7234457" y="5186161"/>
              <a:ext cx="287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Gill Sans MT"/>
                </a:rPr>
                <a:t>?</a:t>
              </a:r>
              <a:endParaRPr lang="en-US" sz="2400" dirty="0">
                <a:solidFill>
                  <a:srgbClr val="000000"/>
                </a:solidFill>
                <a:latin typeface="Gill Sans MT"/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flipV="1">
              <a:off x="7361871" y="5017532"/>
              <a:ext cx="0" cy="274982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5540216" y="5849174"/>
            <a:ext cx="2246555" cy="867947"/>
            <a:chOff x="5540216" y="5849174"/>
            <a:chExt cx="2246555" cy="867947"/>
          </a:xfrm>
        </p:grpSpPr>
        <p:grpSp>
          <p:nvGrpSpPr>
            <p:cNvPr id="49" name="Group 48"/>
            <p:cNvGrpSpPr/>
            <p:nvPr/>
          </p:nvGrpSpPr>
          <p:grpSpPr>
            <a:xfrm>
              <a:off x="5540216" y="5849174"/>
              <a:ext cx="900663" cy="867947"/>
              <a:chOff x="5544536" y="5573998"/>
              <a:chExt cx="1135681" cy="1094428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5544536" y="5573998"/>
                <a:ext cx="1135681" cy="1094428"/>
              </a:xfrm>
              <a:prstGeom prst="rect">
                <a:avLst/>
              </a:prstGeom>
              <a:solidFill>
                <a:srgbClr val="A0D0DF"/>
              </a:solidFill>
              <a:ln w="317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Gill Sans MT"/>
                </a:endParaRPr>
              </a:p>
            </p:txBody>
          </p:sp>
          <p:pic>
            <p:nvPicPr>
              <p:cNvPr id="54" name="Picture 53" descr="pcfg_to_sas__tile1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82290" y="5797331"/>
                <a:ext cx="662103" cy="662103"/>
              </a:xfrm>
              <a:prstGeom prst="rect">
                <a:avLst/>
              </a:prstGeom>
            </p:spPr>
          </p:pic>
        </p:grpSp>
        <p:grpSp>
          <p:nvGrpSpPr>
            <p:cNvPr id="50" name="Group 49"/>
            <p:cNvGrpSpPr/>
            <p:nvPr/>
          </p:nvGrpSpPr>
          <p:grpSpPr>
            <a:xfrm>
              <a:off x="6923985" y="5849174"/>
              <a:ext cx="862786" cy="867947"/>
              <a:chOff x="6917691" y="5573997"/>
              <a:chExt cx="1087921" cy="1094429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6917691" y="5573997"/>
                <a:ext cx="1087921" cy="1094429"/>
              </a:xfrm>
              <a:prstGeom prst="rect">
                <a:avLst/>
              </a:prstGeom>
              <a:solidFill>
                <a:srgbClr val="A0D0DF"/>
              </a:solidFill>
              <a:ln w="317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Gill Sans MT"/>
                </a:endParaRPr>
              </a:p>
            </p:txBody>
          </p:sp>
          <p:pic>
            <p:nvPicPr>
              <p:cNvPr id="52" name="Picture 51" descr="pcfg_to_sas__tile2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45310" y="5795597"/>
                <a:ext cx="662103" cy="662103"/>
              </a:xfrm>
              <a:prstGeom prst="rect">
                <a:avLst/>
              </a:prstGeom>
            </p:spPr>
          </p:pic>
        </p:grpSp>
      </p:grpSp>
      <p:pic>
        <p:nvPicPr>
          <p:cNvPr id="61" name="Picture 60" descr="pcfg_to_sas__cells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858" y="6026290"/>
            <a:ext cx="1601734" cy="533911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869853" y="4253761"/>
            <a:ext cx="1067824" cy="1595413"/>
            <a:chOff x="1869853" y="4253761"/>
            <a:chExt cx="1067824" cy="1595413"/>
          </a:xfrm>
        </p:grpSpPr>
        <p:pic>
          <p:nvPicPr>
            <p:cNvPr id="60" name="Picture 59" descr="pcfg_to_sas__step_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9853" y="4253761"/>
              <a:ext cx="1067824" cy="533911"/>
            </a:xfrm>
            <a:prstGeom prst="rect">
              <a:avLst/>
            </a:prstGeom>
          </p:spPr>
        </p:pic>
        <p:cxnSp>
          <p:nvCxnSpPr>
            <p:cNvPr id="62" name="Straight Arrow Connector 61"/>
            <p:cNvCxnSpPr/>
            <p:nvPr/>
          </p:nvCxnSpPr>
          <p:spPr>
            <a:xfrm flipV="1">
              <a:off x="1895477" y="4907722"/>
              <a:ext cx="232215" cy="941452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H="1" flipV="1">
              <a:off x="2687626" y="4907723"/>
              <a:ext cx="197990" cy="936785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6" name="Picture 55" descr="pcfg_to_sas__mix_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493" y="4313406"/>
            <a:ext cx="1050174" cy="525087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1342086" y="2607163"/>
            <a:ext cx="2135647" cy="1507684"/>
            <a:chOff x="1342086" y="2607163"/>
            <a:chExt cx="2135647" cy="1507684"/>
          </a:xfrm>
        </p:grpSpPr>
        <p:pic>
          <p:nvPicPr>
            <p:cNvPr id="67" name="Picture 66" descr="pcfg_to_sas__step_2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2086" y="2607163"/>
              <a:ext cx="2135647" cy="533912"/>
            </a:xfrm>
            <a:prstGeom prst="rect">
              <a:avLst/>
            </a:prstGeom>
          </p:spPr>
        </p:pic>
        <p:cxnSp>
          <p:nvCxnSpPr>
            <p:cNvPr id="70" name="Straight Arrow Connector 69"/>
            <p:cNvCxnSpPr/>
            <p:nvPr/>
          </p:nvCxnSpPr>
          <p:spPr>
            <a:xfrm flipV="1">
              <a:off x="2790256" y="3311899"/>
              <a:ext cx="2" cy="802948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flipV="1">
              <a:off x="1997457" y="3311899"/>
              <a:ext cx="2" cy="802946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8" name="Picture 57" descr="pcfg_to_sas__mix_2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261" y="2607163"/>
            <a:ext cx="2100348" cy="525086"/>
          </a:xfrm>
          <a:prstGeom prst="rect">
            <a:avLst/>
          </a:prstGeom>
        </p:spPr>
      </p:pic>
      <p:pic>
        <p:nvPicPr>
          <p:cNvPr id="9" name="Picture 8" descr="pcfg_to_sas__mix_3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491" y="331709"/>
            <a:ext cx="3648888" cy="1042539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535978" y="331709"/>
            <a:ext cx="3717504" cy="2086698"/>
            <a:chOff x="535978" y="331709"/>
            <a:chExt cx="3717504" cy="2086698"/>
          </a:xfrm>
        </p:grpSpPr>
        <p:pic>
          <p:nvPicPr>
            <p:cNvPr id="8" name="Picture 7" descr="pcfg_to_sas__step_3.pdf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978" y="331709"/>
              <a:ext cx="3717504" cy="1062144"/>
            </a:xfrm>
            <a:prstGeom prst="rect">
              <a:avLst/>
            </a:prstGeom>
          </p:spPr>
        </p:pic>
        <p:cxnSp>
          <p:nvCxnSpPr>
            <p:cNvPr id="82" name="Straight Arrow Connector 81"/>
            <p:cNvCxnSpPr/>
            <p:nvPr/>
          </p:nvCxnSpPr>
          <p:spPr>
            <a:xfrm flipV="1">
              <a:off x="2802881" y="1615459"/>
              <a:ext cx="2" cy="802948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flipV="1">
              <a:off x="2010082" y="1615459"/>
              <a:ext cx="2" cy="802946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14213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crotile_4x1_unactivated_unlabel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96" y="1920838"/>
            <a:ext cx="7450881" cy="186272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854497" y="1920838"/>
            <a:ext cx="7450881" cy="3141274"/>
            <a:chOff x="854497" y="1805386"/>
            <a:chExt cx="7450881" cy="3141274"/>
          </a:xfrm>
        </p:grpSpPr>
        <p:pic>
          <p:nvPicPr>
            <p:cNvPr id="20" name="Picture 19" descr="macrotile_example_1__step3_bottom_left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497" y="1805386"/>
              <a:ext cx="7450881" cy="1862721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2493486" y="3930997"/>
              <a:ext cx="414995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 smtClean="0"/>
                <a:t>Values</a:t>
              </a:r>
              <a:endParaRPr lang="en-US" sz="6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8004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macrotile_example_1__step3_to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04" y="2338310"/>
            <a:ext cx="7634832" cy="2181380"/>
          </a:xfrm>
          <a:prstGeom prst="rect">
            <a:avLst/>
          </a:prstGeom>
        </p:spPr>
      </p:pic>
      <p:pic>
        <p:nvPicPr>
          <p:cNvPr id="6" name="Picture 5" descr="macrotile_example_7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537" y="2338310"/>
            <a:ext cx="4367277" cy="2183639"/>
          </a:xfrm>
          <a:prstGeom prst="rect">
            <a:avLst/>
          </a:prstGeom>
        </p:spPr>
      </p:pic>
      <p:pic>
        <p:nvPicPr>
          <p:cNvPr id="14" name="Picture 13" descr="macrotile_example_1__step3_bottom_left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586" y="2879388"/>
            <a:ext cx="4380229" cy="1095058"/>
          </a:xfrm>
          <a:prstGeom prst="rect">
            <a:avLst/>
          </a:prstGeom>
        </p:spPr>
      </p:pic>
      <p:pic>
        <p:nvPicPr>
          <p:cNvPr id="16" name="Picture 15" descr="macrotile_example_3__step3_top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14" y="2881465"/>
            <a:ext cx="4387929" cy="1096982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661015"/>
            <a:ext cx="9142413" cy="887643"/>
          </a:xfrm>
        </p:spPr>
        <p:txBody>
          <a:bodyPr>
            <a:noAutofit/>
          </a:bodyPr>
          <a:lstStyle/>
          <a:p>
            <a:r>
              <a:rPr lang="en-US" sz="5000" dirty="0" smtClean="0"/>
              <a:t>Values </a:t>
            </a:r>
            <a:r>
              <a:rPr lang="en-US" sz="5000" dirty="0" smtClean="0"/>
              <a:t>are </a:t>
            </a:r>
            <a:r>
              <a:rPr lang="en-US" sz="5000" b="1" dirty="0" smtClean="0"/>
              <a:t>distinct</a:t>
            </a:r>
            <a:endParaRPr lang="en-US" sz="5000" b="1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5229553"/>
            <a:ext cx="9142413" cy="8876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dirty="0" smtClean="0"/>
              <a:t>Values are </a:t>
            </a:r>
            <a:r>
              <a:rPr lang="en-US" sz="5000" b="1" dirty="0" smtClean="0"/>
              <a:t>contiguous</a:t>
            </a:r>
            <a:endParaRPr lang="en-US" sz="5000" b="1" dirty="0"/>
          </a:p>
        </p:txBody>
      </p:sp>
    </p:spTree>
    <p:extLst>
      <p:ext uri="{BB962C8B-B14F-4D97-AF65-F5344CB8AC3E}">
        <p14:creationId xmlns:p14="http://schemas.microsoft.com/office/powerpoint/2010/main" val="1483680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504049" y="228630"/>
            <a:ext cx="4149953" cy="3595482"/>
            <a:chOff x="2504049" y="228630"/>
            <a:chExt cx="4149953" cy="3595482"/>
          </a:xfrm>
        </p:grpSpPr>
        <p:cxnSp>
          <p:nvCxnSpPr>
            <p:cNvPr id="32" name="Straight Arrow Connector 31"/>
            <p:cNvCxnSpPr/>
            <p:nvPr/>
          </p:nvCxnSpPr>
          <p:spPr>
            <a:xfrm flipV="1">
              <a:off x="4568463" y="1858395"/>
              <a:ext cx="6444" cy="1965717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2504049" y="228630"/>
              <a:ext cx="4149953" cy="1629764"/>
            </a:xfrm>
            <a:prstGeom prst="rect">
              <a:avLst/>
            </a:prstGeom>
            <a:solidFill>
              <a:srgbClr val="A0D0DF"/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Gill Sans MT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5179531" y="1848177"/>
              <a:ext cx="1474471" cy="1401467"/>
              <a:chOff x="5179531" y="1848177"/>
              <a:chExt cx="1474471" cy="1401467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5179531" y="2422945"/>
                <a:ext cx="1474471" cy="826699"/>
              </a:xfrm>
              <a:prstGeom prst="rect">
                <a:avLst/>
              </a:prstGeom>
              <a:solidFill>
                <a:srgbClr val="A0D0DF"/>
              </a:solidFill>
              <a:ln w="317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Gill Sans MT"/>
                </a:endParaRPr>
              </a:p>
            </p:txBody>
          </p:sp>
          <p:cxnSp>
            <p:nvCxnSpPr>
              <p:cNvPr id="31" name="Straight Arrow Connector 30"/>
              <p:cNvCxnSpPr/>
              <p:nvPr/>
            </p:nvCxnSpPr>
            <p:spPr>
              <a:xfrm flipV="1">
                <a:off x="5916767" y="1848177"/>
                <a:ext cx="0" cy="574767"/>
              </a:xfrm>
              <a:prstGeom prst="straightConnector1">
                <a:avLst/>
              </a:prstGeom>
              <a:ln w="31750">
                <a:solidFill>
                  <a:schemeClr val="bg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9" name="Picture 38" descr="macrotile_example_1__step3_middle2_left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55351" y="2660614"/>
                <a:ext cx="880701" cy="309436"/>
              </a:xfrm>
              <a:prstGeom prst="rect">
                <a:avLst/>
              </a:prstGeom>
            </p:spPr>
          </p:pic>
        </p:grpSp>
      </p:grpSp>
      <p:sp>
        <p:nvSpPr>
          <p:cNvPr id="18" name="Rectangle 17"/>
          <p:cNvSpPr/>
          <p:nvPr/>
        </p:nvSpPr>
        <p:spPr>
          <a:xfrm>
            <a:off x="2502765" y="3824114"/>
            <a:ext cx="4149953" cy="1629764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38" name="Picture 37" descr="macrotile_example_1__step3_bottom_left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769" y="4209418"/>
            <a:ext cx="3445559" cy="861390"/>
          </a:xfrm>
          <a:prstGeom prst="rect">
            <a:avLst/>
          </a:prstGeom>
        </p:spPr>
      </p:pic>
      <p:pic>
        <p:nvPicPr>
          <p:cNvPr id="25" name="Picture 24" descr="macrotile_example_1__step3_middle_left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806" y="585451"/>
            <a:ext cx="3445559" cy="861389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493486" y="5556722"/>
            <a:ext cx="41499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Activation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715453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504049" y="228630"/>
            <a:ext cx="4149953" cy="1629764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8" name="Picture 7" descr="macrotile_4x1_1-activat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768" y="585451"/>
            <a:ext cx="3445559" cy="86139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502765" y="3824114"/>
            <a:ext cx="4149953" cy="1629764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56121" y="2210551"/>
            <a:ext cx="795930" cy="1269891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5869529" y="1858394"/>
            <a:ext cx="0" cy="350614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4568463" y="1858395"/>
            <a:ext cx="6444" cy="1965717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Picture 37" descr="macrotile_example_1__step3_bottom_left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769" y="4209418"/>
            <a:ext cx="3445559" cy="86139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493486" y="5556722"/>
            <a:ext cx="41499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Activation</a:t>
            </a:r>
            <a:endParaRPr lang="en-US" sz="6000" dirty="0"/>
          </a:p>
        </p:txBody>
      </p:sp>
      <p:pic>
        <p:nvPicPr>
          <p:cNvPr id="5" name="Picture 4" descr="sideways_glu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082" y="2396222"/>
            <a:ext cx="279370" cy="86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034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4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Self-Assembly</a:t>
            </a:r>
            <a:endParaRPr lang="en-US" sz="6600" dirty="0"/>
          </a:p>
        </p:txBody>
      </p:sp>
      <p:pic>
        <p:nvPicPr>
          <p:cNvPr id="6" name="Picture 5" descr="sa-outpu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151" y="3185385"/>
            <a:ext cx="4451348" cy="267989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164298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S</a:t>
            </a:r>
            <a:r>
              <a:rPr lang="en-US" sz="3200" dirty="0" smtClean="0"/>
              <a:t>imple particles coalescing into </a:t>
            </a:r>
          </a:p>
          <a:p>
            <a:r>
              <a:rPr lang="en-US" sz="3200" dirty="0" smtClean="0">
                <a:solidFill>
                  <a:srgbClr val="FF7E5B"/>
                </a:solidFill>
              </a:rPr>
              <a:t>complex superstructures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78160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cfg_to_sas__step_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818" y="4850559"/>
            <a:ext cx="6777340" cy="677734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H="1" flipV="1">
            <a:off x="5669378" y="2988419"/>
            <a:ext cx="933373" cy="1546610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560641" y="2182776"/>
            <a:ext cx="1040003" cy="2360291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pcfg_to_sas__step_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537" y="1367547"/>
            <a:ext cx="4740518" cy="135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294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37833" y="92920"/>
            <a:ext cx="5451554" cy="2002938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3" name="Picture 2" descr="macrotile_example_1__step3_to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537" y="440385"/>
            <a:ext cx="4609703" cy="13170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75247" y="2548080"/>
            <a:ext cx="3265147" cy="1282285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7092" y="2548080"/>
            <a:ext cx="3265147" cy="1282285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66281" y="5385013"/>
            <a:ext cx="3265147" cy="1282285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7092" y="5385013"/>
            <a:ext cx="3265147" cy="1282285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cxnSp>
        <p:nvCxnSpPr>
          <p:cNvPr id="13" name="Straight Arrow Connector 12"/>
          <p:cNvCxnSpPr>
            <a:stCxn id="6" idx="0"/>
          </p:cNvCxnSpPr>
          <p:nvPr/>
        </p:nvCxnSpPr>
        <p:spPr>
          <a:xfrm flipV="1">
            <a:off x="6607821" y="2095858"/>
            <a:ext cx="0" cy="452222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0"/>
          </p:cNvCxnSpPr>
          <p:nvPr/>
        </p:nvCxnSpPr>
        <p:spPr>
          <a:xfrm flipH="1" flipV="1">
            <a:off x="2568307" y="2095858"/>
            <a:ext cx="1359" cy="452222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3042138" y="4274313"/>
            <a:ext cx="3084244" cy="650440"/>
            <a:chOff x="3042138" y="4181397"/>
            <a:chExt cx="3084244" cy="650440"/>
          </a:xfrm>
        </p:grpSpPr>
        <p:sp>
          <p:nvSpPr>
            <p:cNvPr id="16" name="Rectangle 15"/>
            <p:cNvSpPr/>
            <p:nvPr/>
          </p:nvSpPr>
          <p:spPr>
            <a:xfrm>
              <a:off x="4966281" y="4181397"/>
              <a:ext cx="1160101" cy="650440"/>
            </a:xfrm>
            <a:prstGeom prst="rect">
              <a:avLst/>
            </a:prstGeom>
            <a:solidFill>
              <a:srgbClr val="A0D0DF"/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Gill Sans MT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42138" y="4181397"/>
              <a:ext cx="1160101" cy="650440"/>
            </a:xfrm>
            <a:prstGeom prst="rect">
              <a:avLst/>
            </a:prstGeom>
            <a:solidFill>
              <a:srgbClr val="A0D0DF"/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Gill Sans MT"/>
              </a:endParaRPr>
            </a:p>
          </p:txBody>
        </p:sp>
        <p:pic>
          <p:nvPicPr>
            <p:cNvPr id="18" name="Picture 17" descr="macrotile_example_1__step3_middle2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8176" y="4365801"/>
              <a:ext cx="2723390" cy="319294"/>
            </a:xfrm>
            <a:prstGeom prst="rect">
              <a:avLst/>
            </a:prstGeom>
          </p:spPr>
        </p:pic>
      </p:grpSp>
      <p:cxnSp>
        <p:nvCxnSpPr>
          <p:cNvPr id="19" name="Straight Arrow Connector 18"/>
          <p:cNvCxnSpPr/>
          <p:nvPr/>
        </p:nvCxnSpPr>
        <p:spPr>
          <a:xfrm flipV="1">
            <a:off x="5603831" y="3830365"/>
            <a:ext cx="0" cy="452222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6" idx="2"/>
          </p:cNvCxnSpPr>
          <p:nvPr/>
        </p:nvCxnSpPr>
        <p:spPr>
          <a:xfrm flipV="1">
            <a:off x="6602751" y="3830365"/>
            <a:ext cx="5070" cy="1546610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587999" y="3830365"/>
            <a:ext cx="0" cy="452222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560641" y="3838403"/>
            <a:ext cx="5070" cy="1546610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macrotile_example_1__step3_middl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818" y="2848082"/>
            <a:ext cx="6777340" cy="677734"/>
          </a:xfrm>
          <a:prstGeom prst="rect">
            <a:avLst/>
          </a:prstGeom>
        </p:spPr>
      </p:pic>
      <p:pic>
        <p:nvPicPr>
          <p:cNvPr id="31" name="Picture 30" descr="macrotile_example_1__step3_bottom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818" y="5692505"/>
            <a:ext cx="6777340" cy="67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77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707615" y="5377081"/>
            <a:ext cx="3833750" cy="1282285"/>
            <a:chOff x="4707615" y="5377081"/>
            <a:chExt cx="3833750" cy="1282285"/>
          </a:xfrm>
        </p:grpSpPr>
        <p:sp>
          <p:nvSpPr>
            <p:cNvPr id="38" name="Rectangle 37"/>
            <p:cNvSpPr/>
            <p:nvPr/>
          </p:nvSpPr>
          <p:spPr>
            <a:xfrm>
              <a:off x="4707615" y="5377081"/>
              <a:ext cx="3833750" cy="1282285"/>
            </a:xfrm>
            <a:prstGeom prst="rect">
              <a:avLst/>
            </a:prstGeom>
            <a:solidFill>
              <a:srgbClr val="A0D0DF"/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Gill Sans MT"/>
              </a:endParaRPr>
            </a:p>
          </p:txBody>
        </p:sp>
        <p:pic>
          <p:nvPicPr>
            <p:cNvPr id="7" name="Picture 6" descr="macrotile_example_2__bottom_shifted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3794" y="5682235"/>
              <a:ext cx="2699932" cy="674983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1837833" y="92920"/>
            <a:ext cx="5451554" cy="2002938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6" name="Picture 5" descr="macrotile_example_2__top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34" y="440385"/>
            <a:ext cx="4609703" cy="1317058"/>
          </a:xfrm>
          <a:prstGeom prst="rect">
            <a:avLst/>
          </a:prstGeom>
        </p:spPr>
      </p:pic>
      <p:grpSp>
        <p:nvGrpSpPr>
          <p:cNvPr id="54" name="Group 53"/>
          <p:cNvGrpSpPr/>
          <p:nvPr/>
        </p:nvGrpSpPr>
        <p:grpSpPr>
          <a:xfrm>
            <a:off x="540420" y="5379832"/>
            <a:ext cx="3833750" cy="1282285"/>
            <a:chOff x="2448199" y="5368935"/>
            <a:chExt cx="3833750" cy="1282285"/>
          </a:xfrm>
        </p:grpSpPr>
        <p:sp>
          <p:nvSpPr>
            <p:cNvPr id="43" name="Rectangle 42"/>
            <p:cNvSpPr/>
            <p:nvPr/>
          </p:nvSpPr>
          <p:spPr>
            <a:xfrm>
              <a:off x="2448199" y="5368935"/>
              <a:ext cx="3833750" cy="1282285"/>
            </a:xfrm>
            <a:prstGeom prst="rect">
              <a:avLst/>
            </a:prstGeom>
            <a:solidFill>
              <a:srgbClr val="A0D0DF"/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Gill Sans MT"/>
              </a:endParaRPr>
            </a:p>
          </p:txBody>
        </p:sp>
        <p:pic>
          <p:nvPicPr>
            <p:cNvPr id="46" name="Picture 45" descr="macrotile_example_2__step3_bottom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4378" y="5671339"/>
              <a:ext cx="2710936" cy="677734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2099544" y="2095858"/>
            <a:ext cx="4851842" cy="3281223"/>
            <a:chOff x="2099544" y="2095858"/>
            <a:chExt cx="4851842" cy="3281223"/>
          </a:xfrm>
        </p:grpSpPr>
        <p:sp>
          <p:nvSpPr>
            <p:cNvPr id="22" name="TextBox 21"/>
            <p:cNvSpPr txBox="1"/>
            <p:nvPr/>
          </p:nvSpPr>
          <p:spPr>
            <a:xfrm>
              <a:off x="2099544" y="2856738"/>
              <a:ext cx="4851842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0" dirty="0" smtClean="0">
                  <a:solidFill>
                    <a:srgbClr val="000000"/>
                  </a:solidFill>
                  <a:latin typeface="Gill Sans MT"/>
                </a:rPr>
                <a:t>? ? ?</a:t>
              </a:r>
              <a:endParaRPr lang="en-US" sz="10000" dirty="0">
                <a:solidFill>
                  <a:srgbClr val="000000"/>
                </a:solidFill>
                <a:latin typeface="Gill Sans MT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V="1">
              <a:off x="3779510" y="4347219"/>
              <a:ext cx="0" cy="1029862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5253794" y="4347219"/>
              <a:ext cx="0" cy="1021928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5253794" y="2095858"/>
              <a:ext cx="0" cy="1007428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3797535" y="2095858"/>
              <a:ext cx="0" cy="1007428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45855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4707615" y="5377081"/>
            <a:ext cx="3833750" cy="1282285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7" name="Picture 6" descr="macrotile_example_3__step3_to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582" y="5682236"/>
            <a:ext cx="2710936" cy="67773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37833" y="92920"/>
            <a:ext cx="5451554" cy="2002938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18" name="Picture 17" descr="macrotile_example_2__top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34" y="440385"/>
            <a:ext cx="4609703" cy="1317058"/>
          </a:xfrm>
          <a:prstGeom prst="rect">
            <a:avLst/>
          </a:prstGeom>
        </p:spPr>
      </p:pic>
      <p:grpSp>
        <p:nvGrpSpPr>
          <p:cNvPr id="54" name="Group 53"/>
          <p:cNvGrpSpPr/>
          <p:nvPr/>
        </p:nvGrpSpPr>
        <p:grpSpPr>
          <a:xfrm>
            <a:off x="540420" y="5379832"/>
            <a:ext cx="3833750" cy="1282285"/>
            <a:chOff x="2448199" y="5368935"/>
            <a:chExt cx="3833750" cy="1282285"/>
          </a:xfrm>
        </p:grpSpPr>
        <p:sp>
          <p:nvSpPr>
            <p:cNvPr id="43" name="Rectangle 42"/>
            <p:cNvSpPr/>
            <p:nvPr/>
          </p:nvSpPr>
          <p:spPr>
            <a:xfrm>
              <a:off x="2448199" y="5368935"/>
              <a:ext cx="3833750" cy="1282285"/>
            </a:xfrm>
            <a:prstGeom prst="rect">
              <a:avLst/>
            </a:prstGeom>
            <a:solidFill>
              <a:srgbClr val="A0D0DF"/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Gill Sans MT"/>
              </a:endParaRPr>
            </a:p>
          </p:txBody>
        </p:sp>
        <p:pic>
          <p:nvPicPr>
            <p:cNvPr id="46" name="Picture 45" descr="macrotile_example_2__step3_bottom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4378" y="5671339"/>
              <a:ext cx="2710936" cy="677734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2099544" y="2095858"/>
            <a:ext cx="4851842" cy="3281223"/>
            <a:chOff x="2099544" y="2095858"/>
            <a:chExt cx="4851842" cy="3281223"/>
          </a:xfrm>
        </p:grpSpPr>
        <p:sp>
          <p:nvSpPr>
            <p:cNvPr id="4" name="TextBox 3"/>
            <p:cNvSpPr txBox="1"/>
            <p:nvPr/>
          </p:nvSpPr>
          <p:spPr>
            <a:xfrm>
              <a:off x="2099544" y="2856738"/>
              <a:ext cx="4851842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0" dirty="0" smtClean="0">
                  <a:solidFill>
                    <a:srgbClr val="000000"/>
                  </a:solidFill>
                  <a:latin typeface="Gill Sans MT"/>
                </a:rPr>
                <a:t>? ? ?</a:t>
              </a:r>
              <a:endParaRPr lang="en-US" sz="10000" dirty="0">
                <a:solidFill>
                  <a:srgbClr val="000000"/>
                </a:solidFill>
                <a:latin typeface="Gill Sans MT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V="1">
              <a:off x="3779510" y="4347219"/>
              <a:ext cx="0" cy="1029862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5253794" y="4347219"/>
              <a:ext cx="0" cy="1021928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V="1">
              <a:off x="5253794" y="2095858"/>
              <a:ext cx="0" cy="1007428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V="1">
              <a:off x="3797535" y="2095858"/>
              <a:ext cx="0" cy="1007428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08536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837833" y="92920"/>
            <a:ext cx="5451554" cy="2002938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24" name="Picture 23" descr="macrotile_example_2__to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35" y="440385"/>
            <a:ext cx="4609703" cy="1317058"/>
          </a:xfrm>
          <a:prstGeom prst="rect">
            <a:avLst/>
          </a:prstGeom>
        </p:spPr>
      </p:pic>
      <p:grpSp>
        <p:nvGrpSpPr>
          <p:cNvPr id="54" name="Group 53"/>
          <p:cNvGrpSpPr/>
          <p:nvPr/>
        </p:nvGrpSpPr>
        <p:grpSpPr>
          <a:xfrm>
            <a:off x="2658558" y="5379832"/>
            <a:ext cx="3833750" cy="1282285"/>
            <a:chOff x="2448199" y="5368935"/>
            <a:chExt cx="3833750" cy="1282285"/>
          </a:xfrm>
        </p:grpSpPr>
        <p:sp>
          <p:nvSpPr>
            <p:cNvPr id="43" name="Rectangle 42"/>
            <p:cNvSpPr/>
            <p:nvPr/>
          </p:nvSpPr>
          <p:spPr>
            <a:xfrm>
              <a:off x="2448199" y="5368935"/>
              <a:ext cx="3833750" cy="1282285"/>
            </a:xfrm>
            <a:prstGeom prst="rect">
              <a:avLst/>
            </a:prstGeom>
            <a:solidFill>
              <a:srgbClr val="A0D0DF"/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Gill Sans MT"/>
              </a:endParaRPr>
            </a:p>
          </p:txBody>
        </p:sp>
        <p:pic>
          <p:nvPicPr>
            <p:cNvPr id="46" name="Picture 45" descr="macrotile_example_2__step3_bottom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4378" y="5671339"/>
              <a:ext cx="2710936" cy="677734"/>
            </a:xfrm>
            <a:prstGeom prst="rect">
              <a:avLst/>
            </a:prstGeom>
          </p:spPr>
        </p:pic>
      </p:grpSp>
      <p:sp>
        <p:nvSpPr>
          <p:cNvPr id="59" name="Rectangle 58"/>
          <p:cNvSpPr/>
          <p:nvPr/>
        </p:nvSpPr>
        <p:spPr>
          <a:xfrm>
            <a:off x="402849" y="2105072"/>
            <a:ext cx="8518902" cy="3262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099544" y="2095858"/>
            <a:ext cx="4851842" cy="3281223"/>
            <a:chOff x="2099544" y="2095858"/>
            <a:chExt cx="4851842" cy="3281223"/>
          </a:xfrm>
        </p:grpSpPr>
        <p:sp>
          <p:nvSpPr>
            <p:cNvPr id="14" name="TextBox 13"/>
            <p:cNvSpPr txBox="1"/>
            <p:nvPr/>
          </p:nvSpPr>
          <p:spPr>
            <a:xfrm>
              <a:off x="2099544" y="2856738"/>
              <a:ext cx="4851842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0" dirty="0" smtClean="0">
                  <a:solidFill>
                    <a:srgbClr val="000000"/>
                  </a:solidFill>
                  <a:latin typeface="Gill Sans MT"/>
                </a:rPr>
                <a:t>? ? ?</a:t>
              </a:r>
              <a:endParaRPr lang="en-US" sz="10000" dirty="0">
                <a:solidFill>
                  <a:srgbClr val="000000"/>
                </a:solidFill>
                <a:latin typeface="Gill Sans MT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3779510" y="4347219"/>
              <a:ext cx="0" cy="1029862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5253794" y="4347219"/>
              <a:ext cx="0" cy="1021928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5253794" y="2095858"/>
              <a:ext cx="0" cy="1007428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3797535" y="2095858"/>
              <a:ext cx="0" cy="1007428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71229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2504049" y="228630"/>
            <a:ext cx="4149953" cy="1629764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4568463" y="1858395"/>
            <a:ext cx="6444" cy="1965717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502765" y="3824114"/>
            <a:ext cx="4149953" cy="1629764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4" name="Picture 3" descr="macrotile_example_2__step3_botto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769" y="4209418"/>
            <a:ext cx="3445560" cy="861390"/>
          </a:xfrm>
          <a:prstGeom prst="rect">
            <a:avLst/>
          </a:prstGeom>
        </p:spPr>
      </p:pic>
      <p:pic>
        <p:nvPicPr>
          <p:cNvPr id="25" name="Picture 24" descr="macrotile_example_3__step3_middl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769" y="584215"/>
            <a:ext cx="3445560" cy="86139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493486" y="5556722"/>
            <a:ext cx="41499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Shifting</a:t>
            </a:r>
            <a:endParaRPr lang="en-US" sz="6000" dirty="0"/>
          </a:p>
        </p:txBody>
      </p:sp>
      <p:grpSp>
        <p:nvGrpSpPr>
          <p:cNvPr id="5" name="Group 4"/>
          <p:cNvGrpSpPr/>
          <p:nvPr/>
        </p:nvGrpSpPr>
        <p:grpSpPr>
          <a:xfrm>
            <a:off x="4865419" y="1848178"/>
            <a:ext cx="2102695" cy="1641997"/>
            <a:chOff x="4865419" y="1848178"/>
            <a:chExt cx="2102695" cy="1641997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5916767" y="1848178"/>
              <a:ext cx="0" cy="281217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4865419" y="2966955"/>
              <a:ext cx="21026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[</a:t>
              </a:r>
              <a:r>
                <a:rPr lang="en-US" sz="2800" dirty="0" smtClean="0"/>
                <a:t>1..3] </a:t>
              </a:r>
              <a:r>
                <a:rPr lang="en-US" sz="2800" dirty="0" smtClean="0"/>
                <a:t>+</a:t>
              </a:r>
              <a:r>
                <a:rPr lang="en-US" sz="2800" dirty="0" smtClean="0"/>
                <a:t>4 </a:t>
              </a:r>
              <a:endParaRPr lang="en-US" sz="2800" dirty="0"/>
            </a:p>
          </p:txBody>
        </p:sp>
        <p:sp>
          <p:nvSpPr>
            <p:cNvPr id="2" name="Isosceles Triangle 1"/>
            <p:cNvSpPr/>
            <p:nvPr/>
          </p:nvSpPr>
          <p:spPr>
            <a:xfrm>
              <a:off x="5430981" y="2129394"/>
              <a:ext cx="971571" cy="837561"/>
            </a:xfrm>
            <a:prstGeom prst="triangle">
              <a:avLst/>
            </a:prstGeom>
            <a:solidFill>
              <a:srgbClr val="A0D0DF"/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86122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502765" y="3824114"/>
            <a:ext cx="4149953" cy="1629764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25" name="Picture 24" descr="macrotile_example_3__step3_middl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771" y="4209418"/>
            <a:ext cx="3445560" cy="86139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504049" y="228630"/>
            <a:ext cx="4149953" cy="1629764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40" name="Picture 39" descr="macrotile_example_3__step3_top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770" y="583416"/>
            <a:ext cx="3445561" cy="861390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V="1">
            <a:off x="4568463" y="1858395"/>
            <a:ext cx="6444" cy="1965717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493486" y="5556722"/>
            <a:ext cx="41499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Shifting</a:t>
            </a:r>
            <a:endParaRPr lang="en-US" sz="6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4865419" y="1848178"/>
            <a:ext cx="2102695" cy="1641997"/>
            <a:chOff x="4865419" y="1848178"/>
            <a:chExt cx="2102695" cy="1641997"/>
          </a:xfrm>
        </p:grpSpPr>
        <p:cxnSp>
          <p:nvCxnSpPr>
            <p:cNvPr id="12" name="Straight Arrow Connector 11"/>
            <p:cNvCxnSpPr/>
            <p:nvPr/>
          </p:nvCxnSpPr>
          <p:spPr>
            <a:xfrm flipV="1">
              <a:off x="5916767" y="1848178"/>
              <a:ext cx="0" cy="281217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865419" y="2966955"/>
              <a:ext cx="21026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[</a:t>
              </a:r>
              <a:r>
                <a:rPr lang="en-US" sz="2800" dirty="0"/>
                <a:t>4</a:t>
              </a:r>
              <a:r>
                <a:rPr lang="en-US" sz="2800" dirty="0" smtClean="0"/>
                <a:t>..6] </a:t>
              </a:r>
              <a:r>
                <a:rPr lang="en-US" sz="2800" dirty="0" smtClean="0"/>
                <a:t>+</a:t>
              </a:r>
              <a:r>
                <a:rPr lang="en-US" sz="2800" dirty="0" smtClean="0"/>
                <a:t>4 </a:t>
              </a:r>
              <a:endParaRPr lang="en-US" sz="2800" dirty="0"/>
            </a:p>
          </p:txBody>
        </p:sp>
        <p:sp>
          <p:nvSpPr>
            <p:cNvPr id="15" name="Isosceles Triangle 14"/>
            <p:cNvSpPr/>
            <p:nvPr/>
          </p:nvSpPr>
          <p:spPr>
            <a:xfrm>
              <a:off x="5430981" y="2129394"/>
              <a:ext cx="971571" cy="837561"/>
            </a:xfrm>
            <a:prstGeom prst="triangle">
              <a:avLst/>
            </a:prstGeom>
            <a:solidFill>
              <a:srgbClr val="A0D0DF"/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13988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259680" y="1305466"/>
            <a:ext cx="2853483" cy="4224201"/>
            <a:chOff x="2493486" y="228630"/>
            <a:chExt cx="4160516" cy="6159089"/>
          </a:xfrm>
        </p:grpSpPr>
        <p:grpSp>
          <p:nvGrpSpPr>
            <p:cNvPr id="4" name="Group 3"/>
            <p:cNvGrpSpPr/>
            <p:nvPr/>
          </p:nvGrpSpPr>
          <p:grpSpPr>
            <a:xfrm>
              <a:off x="2504049" y="228630"/>
              <a:ext cx="4149953" cy="3595482"/>
              <a:chOff x="2504049" y="228630"/>
              <a:chExt cx="4149953" cy="3595482"/>
            </a:xfrm>
          </p:grpSpPr>
          <p:cxnSp>
            <p:nvCxnSpPr>
              <p:cNvPr id="32" name="Straight Arrow Connector 31"/>
              <p:cNvCxnSpPr/>
              <p:nvPr/>
            </p:nvCxnSpPr>
            <p:spPr>
              <a:xfrm flipV="1">
                <a:off x="4568463" y="1858395"/>
                <a:ext cx="6444" cy="1965717"/>
              </a:xfrm>
              <a:prstGeom prst="straightConnector1">
                <a:avLst/>
              </a:prstGeom>
              <a:ln w="31750">
                <a:solidFill>
                  <a:schemeClr val="bg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Rectangle 15"/>
              <p:cNvSpPr/>
              <p:nvPr/>
            </p:nvSpPr>
            <p:spPr>
              <a:xfrm>
                <a:off x="2504049" y="228630"/>
                <a:ext cx="4149953" cy="1629764"/>
              </a:xfrm>
              <a:prstGeom prst="rect">
                <a:avLst/>
              </a:prstGeom>
              <a:solidFill>
                <a:srgbClr val="A0D0DF"/>
              </a:solidFill>
              <a:ln w="317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Gill Sans MT"/>
                </a:endParaRPr>
              </a:p>
            </p:txBody>
          </p:sp>
          <p:grpSp>
            <p:nvGrpSpPr>
              <p:cNvPr id="2" name="Group 1"/>
              <p:cNvGrpSpPr/>
              <p:nvPr/>
            </p:nvGrpSpPr>
            <p:grpSpPr>
              <a:xfrm>
                <a:off x="5179531" y="1848177"/>
                <a:ext cx="1474471" cy="1401467"/>
                <a:chOff x="5179531" y="1848177"/>
                <a:chExt cx="1474471" cy="1401467"/>
              </a:xfrm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5179531" y="2422945"/>
                  <a:ext cx="1474471" cy="826699"/>
                </a:xfrm>
                <a:prstGeom prst="rect">
                  <a:avLst/>
                </a:prstGeom>
                <a:solidFill>
                  <a:srgbClr val="A0D0DF"/>
                </a:solidFill>
                <a:ln w="31750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  <a:latin typeface="Gill Sans MT"/>
                  </a:endParaRPr>
                </a:p>
              </p:txBody>
            </p:sp>
            <p:cxnSp>
              <p:nvCxnSpPr>
                <p:cNvPr id="31" name="Straight Arrow Connector 30"/>
                <p:cNvCxnSpPr/>
                <p:nvPr/>
              </p:nvCxnSpPr>
              <p:spPr>
                <a:xfrm flipV="1">
                  <a:off x="5916767" y="1848177"/>
                  <a:ext cx="0" cy="574767"/>
                </a:xfrm>
                <a:prstGeom prst="straightConnector1">
                  <a:avLst/>
                </a:prstGeom>
                <a:ln w="31750">
                  <a:solidFill>
                    <a:schemeClr val="bg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39" name="Picture 38" descr="macrotile_example_1__step3_middle2_left.pdf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55351" y="2660614"/>
                  <a:ext cx="880701" cy="309436"/>
                </a:xfrm>
                <a:prstGeom prst="rect">
                  <a:avLst/>
                </a:prstGeom>
              </p:spPr>
            </p:pic>
          </p:grpSp>
        </p:grpSp>
        <p:sp>
          <p:nvSpPr>
            <p:cNvPr id="18" name="Rectangle 17"/>
            <p:cNvSpPr/>
            <p:nvPr/>
          </p:nvSpPr>
          <p:spPr>
            <a:xfrm>
              <a:off x="2502765" y="3824114"/>
              <a:ext cx="4149953" cy="1629764"/>
            </a:xfrm>
            <a:prstGeom prst="rect">
              <a:avLst/>
            </a:prstGeom>
            <a:solidFill>
              <a:srgbClr val="A0D0DF"/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Gill Sans MT"/>
              </a:endParaRPr>
            </a:p>
          </p:txBody>
        </p:sp>
        <p:pic>
          <p:nvPicPr>
            <p:cNvPr id="38" name="Picture 37" descr="macrotile_example_1__step3_bottom_left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1769" y="4209418"/>
              <a:ext cx="3445559" cy="861390"/>
            </a:xfrm>
            <a:prstGeom prst="rect">
              <a:avLst/>
            </a:prstGeom>
          </p:spPr>
        </p:pic>
        <p:pic>
          <p:nvPicPr>
            <p:cNvPr id="25" name="Picture 24" descr="macrotile_example_1__step3_middle_left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9806" y="585451"/>
              <a:ext cx="3445559" cy="861389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2493486" y="5556722"/>
              <a:ext cx="41499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smtClean="0"/>
                <a:t>Activation</a:t>
              </a:r>
              <a:endParaRPr lang="en-US" sz="4800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4981606" y="1305466"/>
            <a:ext cx="2874140" cy="1128728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6411361" y="2434195"/>
            <a:ext cx="4463" cy="1361400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980716" y="3795597"/>
            <a:ext cx="2874140" cy="1128728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30" name="Picture 29" descr="macrotile_example_2__step3_bottom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501" y="4062447"/>
            <a:ext cx="2386298" cy="596574"/>
          </a:xfrm>
          <a:prstGeom prst="rect">
            <a:avLst/>
          </a:prstGeom>
        </p:spPr>
      </p:pic>
      <p:pic>
        <p:nvPicPr>
          <p:cNvPr id="40" name="Picture 39" descr="macrotile_example_3__step3_middle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501" y="1551734"/>
            <a:ext cx="2386298" cy="596574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974290" y="4995552"/>
            <a:ext cx="2874140" cy="575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Shifting</a:t>
            </a:r>
            <a:endParaRPr lang="en-US" sz="48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6650449" y="2437664"/>
            <a:ext cx="1290816" cy="994579"/>
            <a:chOff x="4865419" y="1848178"/>
            <a:chExt cx="2102695" cy="1620135"/>
          </a:xfrm>
        </p:grpSpPr>
        <p:cxnSp>
          <p:nvCxnSpPr>
            <p:cNvPr id="33" name="Straight Arrow Connector 32"/>
            <p:cNvCxnSpPr/>
            <p:nvPr/>
          </p:nvCxnSpPr>
          <p:spPr>
            <a:xfrm flipV="1">
              <a:off x="5916767" y="1848178"/>
              <a:ext cx="0" cy="281217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4865419" y="2966955"/>
              <a:ext cx="2102695" cy="501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[</a:t>
              </a:r>
              <a:r>
                <a:rPr lang="en-US" sz="1400" dirty="0" smtClean="0"/>
                <a:t>1..3] </a:t>
              </a:r>
              <a:r>
                <a:rPr lang="en-US" sz="1400" dirty="0" smtClean="0"/>
                <a:t>+</a:t>
              </a:r>
              <a:r>
                <a:rPr lang="en-US" sz="1400" dirty="0" smtClean="0"/>
                <a:t>4 </a:t>
              </a:r>
              <a:endParaRPr lang="en-US" sz="1400" dirty="0"/>
            </a:p>
          </p:txBody>
        </p:sp>
        <p:sp>
          <p:nvSpPr>
            <p:cNvPr id="35" name="Isosceles Triangle 34"/>
            <p:cNvSpPr/>
            <p:nvPr/>
          </p:nvSpPr>
          <p:spPr>
            <a:xfrm>
              <a:off x="5430981" y="2129394"/>
              <a:ext cx="971571" cy="837561"/>
            </a:xfrm>
            <a:prstGeom prst="triangle">
              <a:avLst/>
            </a:prstGeom>
            <a:solidFill>
              <a:srgbClr val="A0D0DF"/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6207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837833" y="92920"/>
            <a:ext cx="5451554" cy="2002938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24" name="Picture 23" descr="macrotile_example_2__to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027" y="440385"/>
            <a:ext cx="4609703" cy="131705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096737" y="5377081"/>
            <a:ext cx="3177411" cy="1282285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23" name="Picture 22" descr="macrotile_example_2__bottom_shifted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435" y="5679485"/>
            <a:ext cx="2710936" cy="67773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58182" y="5379832"/>
            <a:ext cx="3379581" cy="1282285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22" name="Picture 21" descr="macrotile_example_2__step3_bottom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88" y="5679485"/>
            <a:ext cx="2710936" cy="677734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 flipV="1">
            <a:off x="3033217" y="4373407"/>
            <a:ext cx="0" cy="995740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018107" y="4373407"/>
            <a:ext cx="0" cy="1006425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5018107" y="2106543"/>
            <a:ext cx="0" cy="1009837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051242" y="2087924"/>
            <a:ext cx="0" cy="1028456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680568" y="2862374"/>
            <a:ext cx="48518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 smtClean="0">
                <a:solidFill>
                  <a:srgbClr val="000000"/>
                </a:solidFill>
                <a:latin typeface="Gill Sans MT"/>
              </a:rPr>
              <a:t>? ? ?</a:t>
            </a:r>
            <a:endParaRPr lang="en-US" sz="10000" dirty="0">
              <a:solidFill>
                <a:srgbClr val="000000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757431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5394171" y="4125259"/>
            <a:ext cx="2884485" cy="954354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8" name="Picture 7" descr="macrotile_example_3__tippy_to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024" y="4269598"/>
            <a:ext cx="2596176" cy="649044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4096737" y="5377081"/>
            <a:ext cx="3177411" cy="1282285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7" name="Picture 6" descr="macrotile_example_2__bottom_shifted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435" y="5679485"/>
            <a:ext cx="2710936" cy="67773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37833" y="92920"/>
            <a:ext cx="5451554" cy="2002938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3" name="Picture 2" descr="macrotile_example_1__step3_top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280" y="440385"/>
            <a:ext cx="4609703" cy="1317058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258182" y="5379832"/>
            <a:ext cx="3379581" cy="1282285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47" name="Picture 46" descr="macrotile_example_2__step3_bottom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88" y="5679485"/>
            <a:ext cx="2710936" cy="677734"/>
          </a:xfrm>
          <a:prstGeom prst="rect">
            <a:avLst/>
          </a:prstGeom>
        </p:spPr>
      </p:pic>
      <p:sp>
        <p:nvSpPr>
          <p:cNvPr id="29" name="Isosceles Triangle 28"/>
          <p:cNvSpPr/>
          <p:nvPr/>
        </p:nvSpPr>
        <p:spPr>
          <a:xfrm>
            <a:off x="7627242" y="5382720"/>
            <a:ext cx="971571" cy="837561"/>
          </a:xfrm>
          <a:prstGeom prst="triangle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436429" y="2548080"/>
            <a:ext cx="3265147" cy="1282285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0906" y="2548080"/>
            <a:ext cx="3265147" cy="1282285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060908" y="4126649"/>
            <a:ext cx="1160101" cy="650440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44658" y="4126957"/>
            <a:ext cx="1160101" cy="650440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cxnSp>
        <p:nvCxnSpPr>
          <p:cNvPr id="24" name="Straight Arrow Connector 23"/>
          <p:cNvCxnSpPr>
            <a:stCxn id="17" idx="0"/>
          </p:cNvCxnSpPr>
          <p:nvPr/>
        </p:nvCxnSpPr>
        <p:spPr>
          <a:xfrm flipV="1">
            <a:off x="6069003" y="2095858"/>
            <a:ext cx="0" cy="452222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6" idx="0"/>
          </p:cNvCxnSpPr>
          <p:nvPr/>
        </p:nvCxnSpPr>
        <p:spPr>
          <a:xfrm flipH="1" flipV="1">
            <a:off x="2132121" y="2095858"/>
            <a:ext cx="1359" cy="452222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640959" y="3822325"/>
            <a:ext cx="0" cy="299412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2924709" y="3830673"/>
            <a:ext cx="0" cy="299412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6624490" y="3830365"/>
            <a:ext cx="0" cy="276710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8113028" y="5071574"/>
            <a:ext cx="0" cy="297363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6069003" y="5079613"/>
            <a:ext cx="0" cy="289324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2160147" y="3832873"/>
            <a:ext cx="1" cy="1538572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588560" y="6215817"/>
            <a:ext cx="1048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[2..5] </a:t>
            </a:r>
            <a:r>
              <a:rPr lang="en-US" dirty="0" smtClean="0"/>
              <a:t>+3</a:t>
            </a:r>
            <a:endParaRPr lang="en-US" dirty="0"/>
          </a:p>
        </p:txBody>
      </p:sp>
      <p:pic>
        <p:nvPicPr>
          <p:cNvPr id="65" name="Picture 64" descr="macrotile_example_4__middle2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071" y="4295920"/>
            <a:ext cx="2417407" cy="318573"/>
          </a:xfrm>
          <a:prstGeom prst="rect">
            <a:avLst/>
          </a:prstGeom>
        </p:spPr>
      </p:pic>
      <p:pic>
        <p:nvPicPr>
          <p:cNvPr id="5" name="Picture 4" descr="macrotile_example_1b__step3_middle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39" y="2856459"/>
            <a:ext cx="6777340" cy="67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675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67525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Crystallization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109131" y="1235684"/>
            <a:ext cx="6928837" cy="5072754"/>
            <a:chOff x="1109131" y="1235684"/>
            <a:chExt cx="6928837" cy="507275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9131" y="3564978"/>
              <a:ext cx="4156757" cy="274346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30447" y="1238434"/>
              <a:ext cx="3107521" cy="233963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30183" y="3564978"/>
              <a:ext cx="3107521" cy="274346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6"/>
            <a:srcRect t="17713" b="5957"/>
            <a:stretch/>
          </p:blipFill>
          <p:spPr>
            <a:xfrm>
              <a:off x="1109132" y="1235684"/>
              <a:ext cx="3834143" cy="23396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568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837833" y="92920"/>
            <a:ext cx="5451554" cy="2002938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20" name="Picture 19" descr="macrotile_example_2__to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34" y="440385"/>
            <a:ext cx="4609703" cy="131705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064335" y="2087924"/>
            <a:ext cx="4851842" cy="3291908"/>
            <a:chOff x="1680568" y="2087924"/>
            <a:chExt cx="4851842" cy="3291908"/>
          </a:xfrm>
        </p:grpSpPr>
        <p:sp>
          <p:nvSpPr>
            <p:cNvPr id="4" name="TextBox 3"/>
            <p:cNvSpPr txBox="1"/>
            <p:nvPr/>
          </p:nvSpPr>
          <p:spPr>
            <a:xfrm>
              <a:off x="1680568" y="2862374"/>
              <a:ext cx="4851842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0" dirty="0" smtClean="0">
                  <a:solidFill>
                    <a:srgbClr val="000000"/>
                  </a:solidFill>
                  <a:latin typeface="Gill Sans MT"/>
                </a:rPr>
                <a:t>? ? ?</a:t>
              </a:r>
              <a:endParaRPr lang="en-US" sz="10000" dirty="0">
                <a:solidFill>
                  <a:srgbClr val="000000"/>
                </a:solidFill>
                <a:latin typeface="Gill Sans MT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V="1">
              <a:off x="3033217" y="4373407"/>
              <a:ext cx="0" cy="995740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5018107" y="4373407"/>
              <a:ext cx="0" cy="1006425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V="1">
              <a:off x="5018107" y="2106543"/>
              <a:ext cx="0" cy="1009837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V="1">
              <a:off x="3051242" y="2087924"/>
              <a:ext cx="0" cy="1028456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5694083" y="5377081"/>
            <a:ext cx="3177411" cy="1282285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27" name="Picture 26" descr="macrotile_example_3__step3_top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69" y="5682236"/>
            <a:ext cx="2710936" cy="67773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855528" y="5379832"/>
            <a:ext cx="3379581" cy="1282285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29" name="Picture 28" descr="macrotile_example_2__step3_bottom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434" y="5679485"/>
            <a:ext cx="2710936" cy="67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467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837833" y="92920"/>
            <a:ext cx="5451554" cy="2002938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9" name="Picture 8" descr="macrotile_example_1__step3_to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186" y="440385"/>
            <a:ext cx="4609703" cy="131705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405311" y="2548080"/>
            <a:ext cx="3265147" cy="1282285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69788" y="2548080"/>
            <a:ext cx="3265147" cy="1282285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8" name="Picture 7" descr="macrotile_4x1_unactivated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421" y="2856459"/>
            <a:ext cx="2710936" cy="677734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5694083" y="5377081"/>
            <a:ext cx="3177411" cy="1282285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51" name="Picture 50" descr="macrotile_example_3__step3_top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69" y="5682236"/>
            <a:ext cx="2710936" cy="677734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04498" y="4138728"/>
            <a:ext cx="3024791" cy="954354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353665" y="4147371"/>
            <a:ext cx="1160101" cy="650440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640865" y="4139741"/>
            <a:ext cx="1160101" cy="650440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cxnSp>
        <p:nvCxnSpPr>
          <p:cNvPr id="24" name="Straight Arrow Connector 23"/>
          <p:cNvCxnSpPr>
            <a:stCxn id="17" idx="0"/>
          </p:cNvCxnSpPr>
          <p:nvPr/>
        </p:nvCxnSpPr>
        <p:spPr>
          <a:xfrm flipV="1">
            <a:off x="7037885" y="2095858"/>
            <a:ext cx="0" cy="452222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6" idx="0"/>
          </p:cNvCxnSpPr>
          <p:nvPr/>
        </p:nvCxnSpPr>
        <p:spPr>
          <a:xfrm flipH="1" flipV="1">
            <a:off x="3101003" y="2095858"/>
            <a:ext cx="1359" cy="452222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933698" y="3843047"/>
            <a:ext cx="0" cy="299412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4220916" y="3830673"/>
            <a:ext cx="0" cy="299412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7666349" y="3843047"/>
            <a:ext cx="0" cy="1525890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2160147" y="5093082"/>
            <a:ext cx="1" cy="278363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5" name="Picture 64" descr="macrotile_example_4__middle2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278" y="4295920"/>
            <a:ext cx="2417407" cy="318573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1855528" y="5379832"/>
            <a:ext cx="3379581" cy="1282285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47" name="Picture 46" descr="macrotile_example_2__step3_bottom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434" y="5679485"/>
            <a:ext cx="2710936" cy="67773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17306" y="5093082"/>
            <a:ext cx="1039783" cy="1502546"/>
            <a:chOff x="7559030" y="5071574"/>
            <a:chExt cx="1039783" cy="1502546"/>
          </a:xfrm>
        </p:grpSpPr>
        <p:cxnSp>
          <p:nvCxnSpPr>
            <p:cNvPr id="40" name="Straight Arrow Connector 39"/>
            <p:cNvCxnSpPr/>
            <p:nvPr/>
          </p:nvCxnSpPr>
          <p:spPr>
            <a:xfrm flipV="1">
              <a:off x="8113028" y="5071574"/>
              <a:ext cx="0" cy="297363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7559030" y="6204788"/>
              <a:ext cx="9848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[1..4] +2</a:t>
              </a:r>
              <a:endParaRPr lang="en-US" dirty="0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7627242" y="5382720"/>
              <a:ext cx="971571" cy="837561"/>
            </a:xfrm>
            <a:prstGeom prst="triangle">
              <a:avLst/>
            </a:prstGeom>
            <a:solidFill>
              <a:srgbClr val="A0D0DF"/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 descr="macrotile_4x1_unactivated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56" y="4269732"/>
            <a:ext cx="2718636" cy="679659"/>
          </a:xfrm>
          <a:prstGeom prst="rect">
            <a:avLst/>
          </a:prstGeom>
        </p:spPr>
      </p:pic>
      <p:cxnSp>
        <p:nvCxnSpPr>
          <p:cNvPr id="52" name="Straight Arrow Connector 51"/>
          <p:cNvCxnSpPr/>
          <p:nvPr/>
        </p:nvCxnSpPr>
        <p:spPr>
          <a:xfrm flipV="1">
            <a:off x="2160146" y="3826758"/>
            <a:ext cx="1" cy="320613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macrotile_example_3__step3_top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083" y="2856459"/>
            <a:ext cx="2710936" cy="67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731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837833" y="92920"/>
            <a:ext cx="5451554" cy="2002938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6" name="Picture 5" descr="macrotile_example_4__to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188" y="440385"/>
            <a:ext cx="4609703" cy="1317058"/>
          </a:xfrm>
          <a:prstGeom prst="rect">
            <a:avLst/>
          </a:prstGeom>
        </p:spPr>
      </p:pic>
      <p:grpSp>
        <p:nvGrpSpPr>
          <p:cNvPr id="54" name="Group 53"/>
          <p:cNvGrpSpPr/>
          <p:nvPr/>
        </p:nvGrpSpPr>
        <p:grpSpPr>
          <a:xfrm>
            <a:off x="2476500" y="5379832"/>
            <a:ext cx="3833750" cy="1282285"/>
            <a:chOff x="2448199" y="5368935"/>
            <a:chExt cx="3833750" cy="1282285"/>
          </a:xfrm>
        </p:grpSpPr>
        <p:sp>
          <p:nvSpPr>
            <p:cNvPr id="43" name="Rectangle 42"/>
            <p:cNvSpPr/>
            <p:nvPr/>
          </p:nvSpPr>
          <p:spPr>
            <a:xfrm>
              <a:off x="2448199" y="5368935"/>
              <a:ext cx="3833750" cy="1282285"/>
            </a:xfrm>
            <a:prstGeom prst="rect">
              <a:avLst/>
            </a:prstGeom>
            <a:solidFill>
              <a:srgbClr val="A0D0DF"/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Gill Sans MT"/>
              </a:endParaRPr>
            </a:p>
          </p:txBody>
        </p:sp>
        <p:pic>
          <p:nvPicPr>
            <p:cNvPr id="46" name="Picture 45" descr="macrotile_example_2__step3_bottom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4378" y="5671339"/>
              <a:ext cx="2710936" cy="677734"/>
            </a:xfrm>
            <a:prstGeom prst="rect">
              <a:avLst/>
            </a:prstGeom>
          </p:spPr>
        </p:pic>
      </p:grpSp>
      <p:cxnSp>
        <p:nvCxnSpPr>
          <p:cNvPr id="29" name="Straight Arrow Connector 28"/>
          <p:cNvCxnSpPr/>
          <p:nvPr/>
        </p:nvCxnSpPr>
        <p:spPr>
          <a:xfrm flipV="1">
            <a:off x="3399821" y="4373407"/>
            <a:ext cx="0" cy="995740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5384711" y="4373407"/>
            <a:ext cx="0" cy="1006425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384711" y="2106543"/>
            <a:ext cx="0" cy="1009837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417846" y="2087924"/>
            <a:ext cx="0" cy="1028456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047172" y="2862374"/>
            <a:ext cx="48518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 smtClean="0">
                <a:solidFill>
                  <a:srgbClr val="000000"/>
                </a:solidFill>
                <a:latin typeface="Gill Sans MT"/>
              </a:rPr>
              <a:t>? ? ?</a:t>
            </a:r>
            <a:endParaRPr lang="en-US" sz="10000" dirty="0">
              <a:solidFill>
                <a:srgbClr val="000000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823779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5932989" y="4125259"/>
            <a:ext cx="2884485" cy="954354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75247" y="2548080"/>
            <a:ext cx="3265147" cy="1282285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37092" y="2548080"/>
            <a:ext cx="3265147" cy="1282285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20" name="Picture 19" descr="macrotile_example_4__middl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818" y="2848082"/>
            <a:ext cx="6777340" cy="67773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37833" y="92920"/>
            <a:ext cx="5451554" cy="2002938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6" name="Picture 5" descr="macrotile_example_4__top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188" y="440385"/>
            <a:ext cx="4609703" cy="131705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586897" y="4126649"/>
            <a:ext cx="1160101" cy="650440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70647" y="4126957"/>
            <a:ext cx="1160101" cy="650440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cxnSp>
        <p:nvCxnSpPr>
          <p:cNvPr id="24" name="Straight Arrow Connector 23"/>
          <p:cNvCxnSpPr>
            <a:stCxn id="17" idx="0"/>
          </p:cNvCxnSpPr>
          <p:nvPr/>
        </p:nvCxnSpPr>
        <p:spPr>
          <a:xfrm flipV="1">
            <a:off x="6607821" y="2095858"/>
            <a:ext cx="0" cy="452222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6" idx="0"/>
          </p:cNvCxnSpPr>
          <p:nvPr/>
        </p:nvCxnSpPr>
        <p:spPr>
          <a:xfrm flipH="1" flipV="1">
            <a:off x="2568307" y="2095858"/>
            <a:ext cx="1359" cy="452222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162599" y="3822325"/>
            <a:ext cx="0" cy="299412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3450698" y="3830673"/>
            <a:ext cx="0" cy="299412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32" descr="macrotile_example_3__step3_tippy_top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935" y="4274313"/>
            <a:ext cx="2577315" cy="644329"/>
          </a:xfrm>
          <a:prstGeom prst="rect">
            <a:avLst/>
          </a:prstGeom>
        </p:spPr>
      </p:pic>
      <p:cxnSp>
        <p:nvCxnSpPr>
          <p:cNvPr id="37" name="Straight Arrow Connector 36"/>
          <p:cNvCxnSpPr/>
          <p:nvPr/>
        </p:nvCxnSpPr>
        <p:spPr>
          <a:xfrm flipV="1">
            <a:off x="6624490" y="3830365"/>
            <a:ext cx="0" cy="276710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7229906" y="5082469"/>
            <a:ext cx="0" cy="297363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6126585" y="5079613"/>
            <a:ext cx="0" cy="289324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2673307" y="3832873"/>
            <a:ext cx="1" cy="1538572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2476500" y="5379832"/>
            <a:ext cx="3833750" cy="1282285"/>
            <a:chOff x="2448199" y="5368935"/>
            <a:chExt cx="3833750" cy="1282285"/>
          </a:xfrm>
        </p:grpSpPr>
        <p:sp>
          <p:nvSpPr>
            <p:cNvPr id="43" name="Rectangle 42"/>
            <p:cNvSpPr/>
            <p:nvPr/>
          </p:nvSpPr>
          <p:spPr>
            <a:xfrm>
              <a:off x="2448199" y="5368935"/>
              <a:ext cx="3833750" cy="1282285"/>
            </a:xfrm>
            <a:prstGeom prst="rect">
              <a:avLst/>
            </a:prstGeom>
            <a:solidFill>
              <a:srgbClr val="A0D0DF"/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Gill Sans MT"/>
              </a:endParaRPr>
            </a:p>
          </p:txBody>
        </p:sp>
        <p:pic>
          <p:nvPicPr>
            <p:cNvPr id="46" name="Picture 45" descr="macrotile_example_2__step3_bottom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4378" y="5671339"/>
              <a:ext cx="2710936" cy="677734"/>
            </a:xfrm>
            <a:prstGeom prst="rect">
              <a:avLst/>
            </a:prstGeom>
          </p:spPr>
        </p:pic>
      </p:grpSp>
      <p:sp>
        <p:nvSpPr>
          <p:cNvPr id="55" name="TextBox 54"/>
          <p:cNvSpPr txBox="1"/>
          <p:nvPr/>
        </p:nvSpPr>
        <p:spPr>
          <a:xfrm>
            <a:off x="6744120" y="6175304"/>
            <a:ext cx="984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[1..4] +</a:t>
            </a:r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65" name="Picture 64" descr="macrotile_example_4__middle2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060" y="4283092"/>
            <a:ext cx="2417407" cy="318573"/>
          </a:xfrm>
          <a:prstGeom prst="rect">
            <a:avLst/>
          </a:prstGeom>
        </p:spPr>
      </p:pic>
      <p:sp>
        <p:nvSpPr>
          <p:cNvPr id="25" name="Isosceles Triangle 24"/>
          <p:cNvSpPr/>
          <p:nvPr/>
        </p:nvSpPr>
        <p:spPr>
          <a:xfrm>
            <a:off x="6744120" y="5368937"/>
            <a:ext cx="971571" cy="837561"/>
          </a:xfrm>
          <a:prstGeom prst="triangle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68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/>
          <p:cNvSpPr/>
          <p:nvPr/>
        </p:nvSpPr>
        <p:spPr>
          <a:xfrm>
            <a:off x="1221812" y="5673315"/>
            <a:ext cx="2282866" cy="1011145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cxnSp>
        <p:nvCxnSpPr>
          <p:cNvPr id="86" name="Straight Arrow Connector 85"/>
          <p:cNvCxnSpPr/>
          <p:nvPr/>
        </p:nvCxnSpPr>
        <p:spPr>
          <a:xfrm flipV="1">
            <a:off x="8412972" y="5063239"/>
            <a:ext cx="0" cy="540270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V="1">
            <a:off x="2363245" y="2861162"/>
            <a:ext cx="2946" cy="2815456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1470670" y="5892269"/>
            <a:ext cx="1777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Reagent 1</a:t>
            </a:r>
            <a:endParaRPr lang="en-US" sz="2800" dirty="0"/>
          </a:p>
        </p:txBody>
      </p:sp>
      <p:sp>
        <p:nvSpPr>
          <p:cNvPr id="96" name="Rectangle 95"/>
          <p:cNvSpPr/>
          <p:nvPr/>
        </p:nvSpPr>
        <p:spPr>
          <a:xfrm>
            <a:off x="5388152" y="5676618"/>
            <a:ext cx="2282866" cy="1011145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637010" y="5905896"/>
            <a:ext cx="1777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Reagent 2</a:t>
            </a:r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2896970" y="181352"/>
            <a:ext cx="3328952" cy="1011145"/>
            <a:chOff x="2896970" y="202000"/>
            <a:chExt cx="3328952" cy="1011145"/>
          </a:xfrm>
        </p:grpSpPr>
        <p:sp>
          <p:nvSpPr>
            <p:cNvPr id="99" name="Rectangle 98"/>
            <p:cNvSpPr/>
            <p:nvPr/>
          </p:nvSpPr>
          <p:spPr>
            <a:xfrm>
              <a:off x="2896970" y="202000"/>
              <a:ext cx="3328952" cy="1011145"/>
            </a:xfrm>
            <a:prstGeom prst="rect">
              <a:avLst/>
            </a:prstGeom>
            <a:solidFill>
              <a:srgbClr val="A0D0DF"/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Gill Sans MT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676700" y="445963"/>
              <a:ext cx="1777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Product</a:t>
              </a:r>
              <a:endParaRPr lang="en-US" sz="2800" dirty="0"/>
            </a:p>
          </p:txBody>
        </p:sp>
      </p:grpSp>
      <p:sp>
        <p:nvSpPr>
          <p:cNvPr id="100" name="Rectangle 99"/>
          <p:cNvSpPr/>
          <p:nvPr/>
        </p:nvSpPr>
        <p:spPr>
          <a:xfrm>
            <a:off x="201005" y="1850017"/>
            <a:ext cx="3628876" cy="1011145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cxnSp>
        <p:nvCxnSpPr>
          <p:cNvPr id="101" name="Straight Arrow Connector 100"/>
          <p:cNvCxnSpPr/>
          <p:nvPr/>
        </p:nvCxnSpPr>
        <p:spPr>
          <a:xfrm flipV="1">
            <a:off x="3235668" y="2847535"/>
            <a:ext cx="0" cy="297363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414113" y="2079295"/>
            <a:ext cx="3189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Activated reagent 1</a:t>
            </a:r>
            <a:endParaRPr lang="en-US" sz="2800" dirty="0"/>
          </a:p>
        </p:txBody>
      </p:sp>
      <p:sp>
        <p:nvSpPr>
          <p:cNvPr id="103" name="Rectangle 102"/>
          <p:cNvSpPr/>
          <p:nvPr/>
        </p:nvSpPr>
        <p:spPr>
          <a:xfrm>
            <a:off x="5202303" y="4052094"/>
            <a:ext cx="3780371" cy="1011145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208536" y="4288440"/>
            <a:ext cx="3766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Shifted reagent 2</a:t>
            </a:r>
            <a:endParaRPr lang="en-US" sz="2800" dirty="0"/>
          </a:p>
        </p:txBody>
      </p:sp>
      <p:cxnSp>
        <p:nvCxnSpPr>
          <p:cNvPr id="105" name="Straight Arrow Connector 104"/>
          <p:cNvCxnSpPr/>
          <p:nvPr/>
        </p:nvCxnSpPr>
        <p:spPr>
          <a:xfrm flipV="1">
            <a:off x="6520557" y="5063239"/>
            <a:ext cx="0" cy="599752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Rectangle 107"/>
          <p:cNvSpPr/>
          <p:nvPr/>
        </p:nvSpPr>
        <p:spPr>
          <a:xfrm>
            <a:off x="4439712" y="1850017"/>
            <a:ext cx="4542962" cy="1011145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522313" y="2079295"/>
            <a:ext cx="4372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Activated &amp; shifted reagent 2</a:t>
            </a:r>
            <a:endParaRPr lang="en-US" sz="28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2642316" y="3144898"/>
            <a:ext cx="1177040" cy="521344"/>
            <a:chOff x="196173" y="5020410"/>
            <a:chExt cx="1177040" cy="521344"/>
          </a:xfrm>
        </p:grpSpPr>
        <p:sp>
          <p:nvSpPr>
            <p:cNvPr id="110" name="Rectangle 109"/>
            <p:cNvSpPr/>
            <p:nvPr/>
          </p:nvSpPr>
          <p:spPr>
            <a:xfrm>
              <a:off x="196173" y="5020410"/>
              <a:ext cx="1177040" cy="521344"/>
            </a:xfrm>
            <a:prstGeom prst="rect">
              <a:avLst/>
            </a:prstGeom>
            <a:solidFill>
              <a:srgbClr val="A0D0DF"/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Gill Sans MT"/>
              </a:endParaRPr>
            </a:p>
          </p:txBody>
        </p:sp>
        <p:pic>
          <p:nvPicPr>
            <p:cNvPr id="14" name="Picture 13" descr="blank_shifter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930" y="5213057"/>
              <a:ext cx="705811" cy="95380"/>
            </a:xfrm>
            <a:prstGeom prst="rect">
              <a:avLst/>
            </a:prstGeom>
          </p:spPr>
        </p:pic>
      </p:grpSp>
      <p:cxnSp>
        <p:nvCxnSpPr>
          <p:cNvPr id="111" name="Straight Arrow Connector 110"/>
          <p:cNvCxnSpPr/>
          <p:nvPr/>
        </p:nvCxnSpPr>
        <p:spPr>
          <a:xfrm flipH="1" flipV="1">
            <a:off x="6913296" y="2861162"/>
            <a:ext cx="7996" cy="1204558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V="1">
            <a:off x="5827567" y="1192497"/>
            <a:ext cx="0" cy="657520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flipV="1">
            <a:off x="3230836" y="1192498"/>
            <a:ext cx="0" cy="657519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flipV="1">
            <a:off x="5801888" y="2861162"/>
            <a:ext cx="0" cy="279963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5" name="Group 114"/>
          <p:cNvGrpSpPr/>
          <p:nvPr/>
        </p:nvGrpSpPr>
        <p:grpSpPr>
          <a:xfrm>
            <a:off x="5208536" y="3141124"/>
            <a:ext cx="1177040" cy="521344"/>
            <a:chOff x="196173" y="5020410"/>
            <a:chExt cx="1177040" cy="521344"/>
          </a:xfrm>
        </p:grpSpPr>
        <p:sp>
          <p:nvSpPr>
            <p:cNvPr id="116" name="Rectangle 115"/>
            <p:cNvSpPr/>
            <p:nvPr/>
          </p:nvSpPr>
          <p:spPr>
            <a:xfrm>
              <a:off x="196173" y="5020410"/>
              <a:ext cx="1177040" cy="521344"/>
            </a:xfrm>
            <a:prstGeom prst="rect">
              <a:avLst/>
            </a:prstGeom>
            <a:solidFill>
              <a:srgbClr val="A0D0DF"/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Gill Sans MT"/>
              </a:endParaRPr>
            </a:p>
          </p:txBody>
        </p:sp>
        <p:pic>
          <p:nvPicPr>
            <p:cNvPr id="117" name="Picture 116" descr="blank_shifter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930" y="5213057"/>
              <a:ext cx="705811" cy="95380"/>
            </a:xfrm>
            <a:prstGeom prst="rect">
              <a:avLst/>
            </a:prstGeom>
          </p:spPr>
        </p:pic>
      </p:grpSp>
      <p:sp>
        <p:nvSpPr>
          <p:cNvPr id="31" name="Isosceles Triangle 30"/>
          <p:cNvSpPr/>
          <p:nvPr/>
        </p:nvSpPr>
        <p:spPr>
          <a:xfrm>
            <a:off x="7882251" y="5603509"/>
            <a:ext cx="1055488" cy="909903"/>
          </a:xfrm>
          <a:prstGeom prst="triangle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8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/>
          <p:cNvGrpSpPr/>
          <p:nvPr/>
        </p:nvGrpSpPr>
        <p:grpSpPr>
          <a:xfrm>
            <a:off x="4638138" y="112871"/>
            <a:ext cx="4072877" cy="2305536"/>
            <a:chOff x="4638138" y="112871"/>
            <a:chExt cx="4072877" cy="2305536"/>
          </a:xfrm>
        </p:grpSpPr>
        <p:sp>
          <p:nvSpPr>
            <p:cNvPr id="73" name="Rectangle 72"/>
            <p:cNvSpPr/>
            <p:nvPr/>
          </p:nvSpPr>
          <p:spPr>
            <a:xfrm>
              <a:off x="4638138" y="112871"/>
              <a:ext cx="4072877" cy="1477759"/>
            </a:xfrm>
            <a:prstGeom prst="rect">
              <a:avLst/>
            </a:prstGeom>
            <a:solidFill>
              <a:srgbClr val="A0D0DF"/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Gill Sans MT"/>
              </a:endParaRPr>
            </a:p>
          </p:txBody>
        </p:sp>
        <p:cxnSp>
          <p:nvCxnSpPr>
            <p:cNvPr id="75" name="Straight Arrow Connector 74"/>
            <p:cNvCxnSpPr/>
            <p:nvPr/>
          </p:nvCxnSpPr>
          <p:spPr>
            <a:xfrm flipV="1">
              <a:off x="6171470" y="2128451"/>
              <a:ext cx="0" cy="274982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6044056" y="1745086"/>
              <a:ext cx="287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Gill Sans MT"/>
                </a:rPr>
                <a:t>?</a:t>
              </a:r>
              <a:endParaRPr lang="en-US" sz="2400" dirty="0">
                <a:solidFill>
                  <a:srgbClr val="000000"/>
                </a:solidFill>
                <a:latin typeface="Gill Sans MT"/>
              </a:endParaRPr>
            </a:p>
          </p:txBody>
        </p:sp>
        <p:cxnSp>
          <p:nvCxnSpPr>
            <p:cNvPr id="77" name="Straight Arrow Connector 76"/>
            <p:cNvCxnSpPr/>
            <p:nvPr/>
          </p:nvCxnSpPr>
          <p:spPr>
            <a:xfrm flipV="1">
              <a:off x="6171470" y="1576457"/>
              <a:ext cx="0" cy="274982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V="1">
              <a:off x="7219052" y="2143425"/>
              <a:ext cx="0" cy="274982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7091638" y="1760060"/>
              <a:ext cx="287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Gill Sans MT"/>
                </a:rPr>
                <a:t>?</a:t>
              </a:r>
              <a:endParaRPr lang="en-US" sz="2400" dirty="0">
                <a:solidFill>
                  <a:srgbClr val="000000"/>
                </a:solidFill>
                <a:latin typeface="Gill Sans MT"/>
              </a:endParaRPr>
            </a:p>
          </p:txBody>
        </p:sp>
        <p:cxnSp>
          <p:nvCxnSpPr>
            <p:cNvPr id="81" name="Straight Arrow Connector 80"/>
            <p:cNvCxnSpPr/>
            <p:nvPr/>
          </p:nvCxnSpPr>
          <p:spPr>
            <a:xfrm flipV="1">
              <a:off x="7219052" y="1591431"/>
              <a:ext cx="0" cy="274982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5471055" y="2423342"/>
            <a:ext cx="2456835" cy="1717273"/>
            <a:chOff x="5471055" y="2423342"/>
            <a:chExt cx="2456835" cy="1717273"/>
          </a:xfrm>
        </p:grpSpPr>
        <p:sp>
          <p:nvSpPr>
            <p:cNvPr id="57" name="Rectangle 56"/>
            <p:cNvSpPr/>
            <p:nvPr/>
          </p:nvSpPr>
          <p:spPr>
            <a:xfrm>
              <a:off x="5471055" y="2423342"/>
              <a:ext cx="2456835" cy="890297"/>
            </a:xfrm>
            <a:prstGeom prst="rect">
              <a:avLst/>
            </a:prstGeom>
            <a:solidFill>
              <a:srgbClr val="A0D0DF"/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Gill Sans MT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V="1">
              <a:off x="7219052" y="3865633"/>
              <a:ext cx="0" cy="274982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7091638" y="3482268"/>
              <a:ext cx="287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Gill Sans MT"/>
                </a:rPr>
                <a:t>?</a:t>
              </a:r>
              <a:endParaRPr lang="en-US" sz="2400" dirty="0">
                <a:solidFill>
                  <a:srgbClr val="000000"/>
                </a:solidFill>
                <a:latin typeface="Gill Sans MT"/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flipV="1">
              <a:off x="7219052" y="3313639"/>
              <a:ext cx="0" cy="274982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6171470" y="3863893"/>
              <a:ext cx="0" cy="274982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6044056" y="3480528"/>
              <a:ext cx="287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Gill Sans MT"/>
                </a:rPr>
                <a:t>?</a:t>
              </a:r>
              <a:endParaRPr lang="en-US" sz="2400" dirty="0">
                <a:solidFill>
                  <a:srgbClr val="000000"/>
                </a:solidFill>
                <a:latin typeface="Gill Sans MT"/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flipV="1">
              <a:off x="6171470" y="3311899"/>
              <a:ext cx="0" cy="274982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717057" y="4134753"/>
            <a:ext cx="1941167" cy="1714420"/>
            <a:chOff x="5717057" y="4134753"/>
            <a:chExt cx="1941167" cy="1714420"/>
          </a:xfrm>
        </p:grpSpPr>
        <p:sp>
          <p:nvSpPr>
            <p:cNvPr id="55" name="Rectangle 54"/>
            <p:cNvSpPr/>
            <p:nvPr/>
          </p:nvSpPr>
          <p:spPr>
            <a:xfrm>
              <a:off x="5717057" y="4134753"/>
              <a:ext cx="1941167" cy="887445"/>
            </a:xfrm>
            <a:prstGeom prst="rect">
              <a:avLst/>
            </a:prstGeom>
            <a:solidFill>
              <a:srgbClr val="A0D0DF"/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Gill Sans MT"/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V="1">
              <a:off x="5993970" y="5574191"/>
              <a:ext cx="0" cy="274982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5866556" y="5190826"/>
              <a:ext cx="287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Gill Sans MT"/>
                </a:rPr>
                <a:t>?</a:t>
              </a:r>
              <a:endParaRPr lang="en-US" sz="2400" dirty="0">
                <a:solidFill>
                  <a:srgbClr val="000000"/>
                </a:solidFill>
                <a:latin typeface="Gill Sans MT"/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V="1">
              <a:off x="5993970" y="5022197"/>
              <a:ext cx="0" cy="274982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7361871" y="5569526"/>
              <a:ext cx="0" cy="274982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7234457" y="5186161"/>
              <a:ext cx="287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Gill Sans MT"/>
                </a:rPr>
                <a:t>?</a:t>
              </a:r>
              <a:endParaRPr lang="en-US" sz="2400" dirty="0">
                <a:solidFill>
                  <a:srgbClr val="000000"/>
                </a:solidFill>
                <a:latin typeface="Gill Sans MT"/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flipV="1">
              <a:off x="7361871" y="5017532"/>
              <a:ext cx="0" cy="274982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5540216" y="5849174"/>
            <a:ext cx="2246555" cy="867947"/>
            <a:chOff x="5540216" y="5849174"/>
            <a:chExt cx="2246555" cy="867947"/>
          </a:xfrm>
        </p:grpSpPr>
        <p:grpSp>
          <p:nvGrpSpPr>
            <p:cNvPr id="49" name="Group 48"/>
            <p:cNvGrpSpPr/>
            <p:nvPr/>
          </p:nvGrpSpPr>
          <p:grpSpPr>
            <a:xfrm>
              <a:off x="5540216" y="5849174"/>
              <a:ext cx="900663" cy="867947"/>
              <a:chOff x="5544536" y="5573998"/>
              <a:chExt cx="1135681" cy="1094428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5544536" y="5573998"/>
                <a:ext cx="1135681" cy="1094428"/>
              </a:xfrm>
              <a:prstGeom prst="rect">
                <a:avLst/>
              </a:prstGeom>
              <a:solidFill>
                <a:srgbClr val="A0D0DF"/>
              </a:solidFill>
              <a:ln w="317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Gill Sans MT"/>
                </a:endParaRPr>
              </a:p>
            </p:txBody>
          </p:sp>
          <p:pic>
            <p:nvPicPr>
              <p:cNvPr id="54" name="Picture 53" descr="pcfg_to_sas__tile1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82290" y="5797331"/>
                <a:ext cx="662103" cy="662103"/>
              </a:xfrm>
              <a:prstGeom prst="rect">
                <a:avLst/>
              </a:prstGeom>
            </p:spPr>
          </p:pic>
        </p:grpSp>
        <p:grpSp>
          <p:nvGrpSpPr>
            <p:cNvPr id="50" name="Group 49"/>
            <p:cNvGrpSpPr/>
            <p:nvPr/>
          </p:nvGrpSpPr>
          <p:grpSpPr>
            <a:xfrm>
              <a:off x="6923985" y="5849174"/>
              <a:ext cx="862786" cy="867947"/>
              <a:chOff x="6917691" y="5573997"/>
              <a:chExt cx="1087921" cy="1094429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6917691" y="5573997"/>
                <a:ext cx="1087921" cy="1094429"/>
              </a:xfrm>
              <a:prstGeom prst="rect">
                <a:avLst/>
              </a:prstGeom>
              <a:solidFill>
                <a:srgbClr val="A0D0DF"/>
              </a:solidFill>
              <a:ln w="317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Gill Sans MT"/>
                </a:endParaRPr>
              </a:p>
            </p:txBody>
          </p:sp>
          <p:pic>
            <p:nvPicPr>
              <p:cNvPr id="52" name="Picture 51" descr="pcfg_to_sas__tile2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45310" y="5795597"/>
                <a:ext cx="662103" cy="662103"/>
              </a:xfrm>
              <a:prstGeom prst="rect">
                <a:avLst/>
              </a:prstGeom>
            </p:spPr>
          </p:pic>
        </p:grpSp>
      </p:grpSp>
      <p:pic>
        <p:nvPicPr>
          <p:cNvPr id="61" name="Picture 60" descr="pcfg_to_sas__cells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858" y="6026290"/>
            <a:ext cx="1601734" cy="533911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869853" y="4253761"/>
            <a:ext cx="1067824" cy="1595413"/>
            <a:chOff x="1869853" y="4253761"/>
            <a:chExt cx="1067824" cy="1595413"/>
          </a:xfrm>
        </p:grpSpPr>
        <p:pic>
          <p:nvPicPr>
            <p:cNvPr id="60" name="Picture 59" descr="pcfg_to_sas__step_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9853" y="4253761"/>
              <a:ext cx="1067824" cy="533911"/>
            </a:xfrm>
            <a:prstGeom prst="rect">
              <a:avLst/>
            </a:prstGeom>
          </p:spPr>
        </p:pic>
        <p:cxnSp>
          <p:nvCxnSpPr>
            <p:cNvPr id="62" name="Straight Arrow Connector 61"/>
            <p:cNvCxnSpPr/>
            <p:nvPr/>
          </p:nvCxnSpPr>
          <p:spPr>
            <a:xfrm flipV="1">
              <a:off x="1895477" y="4907722"/>
              <a:ext cx="232215" cy="941452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H="1" flipV="1">
              <a:off x="2687626" y="4907723"/>
              <a:ext cx="197990" cy="936785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6" name="Picture 55" descr="pcfg_to_sas__mix_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493" y="4313406"/>
            <a:ext cx="1050174" cy="525087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1342086" y="2607163"/>
            <a:ext cx="2135647" cy="1507684"/>
            <a:chOff x="1342086" y="2607163"/>
            <a:chExt cx="2135647" cy="1507684"/>
          </a:xfrm>
        </p:grpSpPr>
        <p:pic>
          <p:nvPicPr>
            <p:cNvPr id="67" name="Picture 66" descr="pcfg_to_sas__step_2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2086" y="2607163"/>
              <a:ext cx="2135647" cy="533912"/>
            </a:xfrm>
            <a:prstGeom prst="rect">
              <a:avLst/>
            </a:prstGeom>
          </p:spPr>
        </p:pic>
        <p:cxnSp>
          <p:nvCxnSpPr>
            <p:cNvPr id="70" name="Straight Arrow Connector 69"/>
            <p:cNvCxnSpPr/>
            <p:nvPr/>
          </p:nvCxnSpPr>
          <p:spPr>
            <a:xfrm flipV="1">
              <a:off x="2790256" y="3311899"/>
              <a:ext cx="2" cy="802948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flipV="1">
              <a:off x="1997457" y="3311899"/>
              <a:ext cx="2" cy="802946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8" name="Picture 57" descr="pcfg_to_sas__mix_2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261" y="2607163"/>
            <a:ext cx="2100348" cy="525086"/>
          </a:xfrm>
          <a:prstGeom prst="rect">
            <a:avLst/>
          </a:prstGeom>
        </p:spPr>
      </p:pic>
      <p:pic>
        <p:nvPicPr>
          <p:cNvPr id="9" name="Picture 8" descr="pcfg_to_sas__mix_3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491" y="331709"/>
            <a:ext cx="3648888" cy="1042539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535978" y="331709"/>
            <a:ext cx="3717504" cy="2086698"/>
            <a:chOff x="535978" y="331709"/>
            <a:chExt cx="3717504" cy="2086698"/>
          </a:xfrm>
        </p:grpSpPr>
        <p:pic>
          <p:nvPicPr>
            <p:cNvPr id="8" name="Picture 7" descr="pcfg_to_sas__step_3.pdf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978" y="331709"/>
              <a:ext cx="3717504" cy="1062144"/>
            </a:xfrm>
            <a:prstGeom prst="rect">
              <a:avLst/>
            </a:prstGeom>
          </p:spPr>
        </p:pic>
        <p:cxnSp>
          <p:nvCxnSpPr>
            <p:cNvPr id="82" name="Straight Arrow Connector 81"/>
            <p:cNvCxnSpPr/>
            <p:nvPr/>
          </p:nvCxnSpPr>
          <p:spPr>
            <a:xfrm flipV="1">
              <a:off x="2802881" y="1615459"/>
              <a:ext cx="2" cy="802948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flipV="1">
              <a:off x="2010082" y="1615459"/>
              <a:ext cx="2" cy="802946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65492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/>
          <p:cNvSpPr/>
          <p:nvPr/>
        </p:nvSpPr>
        <p:spPr>
          <a:xfrm>
            <a:off x="4638138" y="112871"/>
            <a:ext cx="4072877" cy="1477759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471055" y="2423342"/>
            <a:ext cx="2456835" cy="890297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717057" y="4134753"/>
            <a:ext cx="1941167" cy="887445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5540216" y="5849174"/>
            <a:ext cx="2246555" cy="867947"/>
            <a:chOff x="5540216" y="5849174"/>
            <a:chExt cx="2246555" cy="867947"/>
          </a:xfrm>
        </p:grpSpPr>
        <p:grpSp>
          <p:nvGrpSpPr>
            <p:cNvPr id="49" name="Group 48"/>
            <p:cNvGrpSpPr/>
            <p:nvPr/>
          </p:nvGrpSpPr>
          <p:grpSpPr>
            <a:xfrm>
              <a:off x="5540216" y="5849174"/>
              <a:ext cx="900663" cy="867947"/>
              <a:chOff x="5544536" y="5573998"/>
              <a:chExt cx="1135681" cy="1094428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5544536" y="5573998"/>
                <a:ext cx="1135681" cy="1094428"/>
              </a:xfrm>
              <a:prstGeom prst="rect">
                <a:avLst/>
              </a:prstGeom>
              <a:solidFill>
                <a:srgbClr val="A0D0DF"/>
              </a:solidFill>
              <a:ln w="317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Gill Sans MT"/>
                </a:endParaRPr>
              </a:p>
            </p:txBody>
          </p:sp>
          <p:pic>
            <p:nvPicPr>
              <p:cNvPr id="54" name="Picture 53" descr="pcfg_to_sas__tile1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82290" y="5797331"/>
                <a:ext cx="662103" cy="662103"/>
              </a:xfrm>
              <a:prstGeom prst="rect">
                <a:avLst/>
              </a:prstGeom>
            </p:spPr>
          </p:pic>
        </p:grpSp>
        <p:grpSp>
          <p:nvGrpSpPr>
            <p:cNvPr id="50" name="Group 49"/>
            <p:cNvGrpSpPr/>
            <p:nvPr/>
          </p:nvGrpSpPr>
          <p:grpSpPr>
            <a:xfrm>
              <a:off x="6923985" y="5849174"/>
              <a:ext cx="862786" cy="867947"/>
              <a:chOff x="6917691" y="5573997"/>
              <a:chExt cx="1087921" cy="1094429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6917691" y="5573997"/>
                <a:ext cx="1087921" cy="1094429"/>
              </a:xfrm>
              <a:prstGeom prst="rect">
                <a:avLst/>
              </a:prstGeom>
              <a:solidFill>
                <a:srgbClr val="A0D0DF"/>
              </a:solidFill>
              <a:ln w="317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Gill Sans MT"/>
                </a:endParaRPr>
              </a:p>
            </p:txBody>
          </p:sp>
          <p:pic>
            <p:nvPicPr>
              <p:cNvPr id="52" name="Picture 51" descr="pcfg_to_sas__tile2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45310" y="5795597"/>
                <a:ext cx="662103" cy="662103"/>
              </a:xfrm>
              <a:prstGeom prst="rect">
                <a:avLst/>
              </a:prstGeom>
            </p:spPr>
          </p:pic>
        </p:grpSp>
      </p:grpSp>
      <p:pic>
        <p:nvPicPr>
          <p:cNvPr id="61" name="Picture 60" descr="pcfg_to_sas__cells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858" y="6026290"/>
            <a:ext cx="1601734" cy="533911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869853" y="4253761"/>
            <a:ext cx="1067824" cy="1595413"/>
            <a:chOff x="1869853" y="4253761"/>
            <a:chExt cx="1067824" cy="1595413"/>
          </a:xfrm>
        </p:grpSpPr>
        <p:pic>
          <p:nvPicPr>
            <p:cNvPr id="60" name="Picture 59" descr="pcfg_to_sas__step_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9853" y="4253761"/>
              <a:ext cx="1067824" cy="533911"/>
            </a:xfrm>
            <a:prstGeom prst="rect">
              <a:avLst/>
            </a:prstGeom>
          </p:spPr>
        </p:pic>
        <p:cxnSp>
          <p:nvCxnSpPr>
            <p:cNvPr id="62" name="Straight Arrow Connector 61"/>
            <p:cNvCxnSpPr/>
            <p:nvPr/>
          </p:nvCxnSpPr>
          <p:spPr>
            <a:xfrm flipV="1">
              <a:off x="1895477" y="4907722"/>
              <a:ext cx="232215" cy="941452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H="1" flipV="1">
              <a:off x="2687626" y="4907723"/>
              <a:ext cx="197990" cy="936785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6" name="Picture 55" descr="pcfg_to_sas__mix_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493" y="4313406"/>
            <a:ext cx="1050174" cy="525087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1342086" y="2607163"/>
            <a:ext cx="2135647" cy="1507684"/>
            <a:chOff x="1342086" y="2607163"/>
            <a:chExt cx="2135647" cy="1507684"/>
          </a:xfrm>
        </p:grpSpPr>
        <p:pic>
          <p:nvPicPr>
            <p:cNvPr id="67" name="Picture 66" descr="pcfg_to_sas__step_2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2086" y="2607163"/>
              <a:ext cx="2135647" cy="533912"/>
            </a:xfrm>
            <a:prstGeom prst="rect">
              <a:avLst/>
            </a:prstGeom>
          </p:spPr>
        </p:pic>
        <p:cxnSp>
          <p:nvCxnSpPr>
            <p:cNvPr id="70" name="Straight Arrow Connector 69"/>
            <p:cNvCxnSpPr/>
            <p:nvPr/>
          </p:nvCxnSpPr>
          <p:spPr>
            <a:xfrm flipV="1">
              <a:off x="2790256" y="3311899"/>
              <a:ext cx="2" cy="802948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flipV="1">
              <a:off x="1997457" y="3311899"/>
              <a:ext cx="2" cy="802946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8" name="Picture 57" descr="pcfg_to_sas__mix_2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261" y="2607163"/>
            <a:ext cx="2100348" cy="525086"/>
          </a:xfrm>
          <a:prstGeom prst="rect">
            <a:avLst/>
          </a:prstGeom>
        </p:spPr>
      </p:pic>
      <p:pic>
        <p:nvPicPr>
          <p:cNvPr id="9" name="Picture 8" descr="pcfg_to_sas__mix_3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491" y="331709"/>
            <a:ext cx="3648888" cy="1042539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535978" y="331709"/>
            <a:ext cx="3717504" cy="2086698"/>
            <a:chOff x="535978" y="331709"/>
            <a:chExt cx="3717504" cy="2086698"/>
          </a:xfrm>
        </p:grpSpPr>
        <p:pic>
          <p:nvPicPr>
            <p:cNvPr id="8" name="Picture 7" descr="pcfg_to_sas__step_3.pdf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978" y="331709"/>
              <a:ext cx="3717504" cy="1062144"/>
            </a:xfrm>
            <a:prstGeom prst="rect">
              <a:avLst/>
            </a:prstGeom>
          </p:spPr>
        </p:pic>
        <p:cxnSp>
          <p:nvCxnSpPr>
            <p:cNvPr id="82" name="Straight Arrow Connector 81"/>
            <p:cNvCxnSpPr/>
            <p:nvPr/>
          </p:nvCxnSpPr>
          <p:spPr>
            <a:xfrm flipV="1">
              <a:off x="2802881" y="1615459"/>
              <a:ext cx="2" cy="802948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flipV="1">
              <a:off x="2010082" y="1615459"/>
              <a:ext cx="2" cy="802946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Arrow Connector 31"/>
          <p:cNvCxnSpPr/>
          <p:nvPr/>
        </p:nvCxnSpPr>
        <p:spPr>
          <a:xfrm flipV="1">
            <a:off x="7498289" y="2166092"/>
            <a:ext cx="0" cy="80321"/>
          </a:xfrm>
          <a:prstGeom prst="straightConnector1">
            <a:avLst/>
          </a:prstGeom>
          <a:ln w="12700">
            <a:solidFill>
              <a:schemeClr val="bg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6171425" y="1838710"/>
            <a:ext cx="0" cy="579667"/>
          </a:xfrm>
          <a:prstGeom prst="straightConnector1">
            <a:avLst/>
          </a:prstGeom>
          <a:ln w="12700">
            <a:solidFill>
              <a:schemeClr val="bg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849528" y="1688384"/>
            <a:ext cx="539504" cy="150326"/>
          </a:xfrm>
          <a:prstGeom prst="rect">
            <a:avLst/>
          </a:prstGeom>
          <a:solidFill>
            <a:srgbClr val="A0D0DF"/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6300690" y="1836686"/>
            <a:ext cx="0" cy="44209"/>
          </a:xfrm>
          <a:prstGeom prst="straightConnector1">
            <a:avLst/>
          </a:prstGeom>
          <a:ln w="12700">
            <a:solidFill>
              <a:schemeClr val="bg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884387" y="1646855"/>
            <a:ext cx="4742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A R1</a:t>
            </a:r>
            <a:endParaRPr lang="en-US" sz="800" dirty="0"/>
          </a:p>
        </p:txBody>
      </p:sp>
      <p:sp>
        <p:nvSpPr>
          <p:cNvPr id="37" name="Rectangle 36"/>
          <p:cNvSpPr/>
          <p:nvPr/>
        </p:nvSpPr>
        <p:spPr>
          <a:xfrm>
            <a:off x="7020962" y="2015765"/>
            <a:ext cx="562025" cy="150326"/>
          </a:xfrm>
          <a:prstGeom prst="rect">
            <a:avLst/>
          </a:prstGeom>
          <a:solidFill>
            <a:srgbClr val="A0D0DF"/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25062" y="1975287"/>
            <a:ext cx="5599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S R2</a:t>
            </a:r>
            <a:endParaRPr lang="en-US" sz="800" dirty="0"/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7216945" y="2166092"/>
            <a:ext cx="0" cy="252285"/>
          </a:xfrm>
          <a:prstGeom prst="straightConnector1">
            <a:avLst/>
          </a:prstGeom>
          <a:ln w="12700">
            <a:solidFill>
              <a:schemeClr val="bg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6907587" y="1688384"/>
            <a:ext cx="675400" cy="150326"/>
          </a:xfrm>
          <a:prstGeom prst="rect">
            <a:avLst/>
          </a:prstGeom>
          <a:solidFill>
            <a:srgbClr val="A0D0DF"/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923042" y="1647573"/>
            <a:ext cx="6500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A &amp; S R2</a:t>
            </a:r>
            <a:endParaRPr lang="en-US" sz="800" dirty="0"/>
          </a:p>
        </p:txBody>
      </p:sp>
      <p:sp>
        <p:nvSpPr>
          <p:cNvPr id="42" name="Rectangle 41"/>
          <p:cNvSpPr/>
          <p:nvPr/>
        </p:nvSpPr>
        <p:spPr>
          <a:xfrm>
            <a:off x="6212477" y="1880893"/>
            <a:ext cx="174991" cy="77508"/>
          </a:xfrm>
          <a:prstGeom prst="rect">
            <a:avLst/>
          </a:prstGeom>
          <a:solidFill>
            <a:srgbClr val="A0D0DF"/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43" name="Picture 42" descr="blank_shifter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230" y="1909534"/>
            <a:ext cx="104932" cy="14180"/>
          </a:xfrm>
          <a:prstGeom prst="rect">
            <a:avLst/>
          </a:prstGeom>
        </p:spPr>
      </p:pic>
      <p:cxnSp>
        <p:nvCxnSpPr>
          <p:cNvPr id="44" name="Straight Arrow Connector 43"/>
          <p:cNvCxnSpPr/>
          <p:nvPr/>
        </p:nvCxnSpPr>
        <p:spPr>
          <a:xfrm flipH="1" flipV="1">
            <a:off x="7275334" y="1838710"/>
            <a:ext cx="1189" cy="179081"/>
          </a:xfrm>
          <a:prstGeom prst="straightConnector1">
            <a:avLst/>
          </a:prstGeom>
          <a:ln w="12700">
            <a:solidFill>
              <a:schemeClr val="bg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7113919" y="1590631"/>
            <a:ext cx="0" cy="97753"/>
          </a:xfrm>
          <a:prstGeom prst="straightConnector1">
            <a:avLst/>
          </a:prstGeom>
          <a:ln w="12700">
            <a:solidFill>
              <a:schemeClr val="bg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6299971" y="1590631"/>
            <a:ext cx="0" cy="97753"/>
          </a:xfrm>
          <a:prstGeom prst="straightConnector1">
            <a:avLst/>
          </a:prstGeom>
          <a:ln w="12700">
            <a:solidFill>
              <a:schemeClr val="bg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7110101" y="1838710"/>
            <a:ext cx="0" cy="41622"/>
          </a:xfrm>
          <a:prstGeom prst="straightConnector1">
            <a:avLst/>
          </a:prstGeom>
          <a:ln w="12700">
            <a:solidFill>
              <a:schemeClr val="bg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7021887" y="1880332"/>
            <a:ext cx="174991" cy="77508"/>
          </a:xfrm>
          <a:prstGeom prst="rect">
            <a:avLst/>
          </a:prstGeom>
          <a:solidFill>
            <a:srgbClr val="A0D0DF"/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59" name="Picture 58" descr="blank_shifter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640" y="1908974"/>
            <a:ext cx="104932" cy="14180"/>
          </a:xfrm>
          <a:prstGeom prst="rect">
            <a:avLst/>
          </a:prstGeom>
        </p:spPr>
      </p:pic>
      <p:sp>
        <p:nvSpPr>
          <p:cNvPr id="64" name="Isosceles Triangle 63"/>
          <p:cNvSpPr/>
          <p:nvPr/>
        </p:nvSpPr>
        <p:spPr>
          <a:xfrm>
            <a:off x="7419387" y="2215534"/>
            <a:ext cx="156918" cy="135275"/>
          </a:xfrm>
          <a:prstGeom prst="triangle">
            <a:avLst/>
          </a:prstGeom>
          <a:solidFill>
            <a:srgbClr val="A0D0DF"/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/>
          <p:cNvCxnSpPr/>
          <p:nvPr/>
        </p:nvCxnSpPr>
        <p:spPr>
          <a:xfrm flipV="1">
            <a:off x="7481435" y="3875367"/>
            <a:ext cx="0" cy="80321"/>
          </a:xfrm>
          <a:prstGeom prst="straightConnector1">
            <a:avLst/>
          </a:prstGeom>
          <a:ln w="12700">
            <a:solidFill>
              <a:schemeClr val="bg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V="1">
            <a:off x="6154571" y="3547985"/>
            <a:ext cx="0" cy="579667"/>
          </a:xfrm>
          <a:prstGeom prst="straightConnector1">
            <a:avLst/>
          </a:prstGeom>
          <a:ln w="12700">
            <a:solidFill>
              <a:schemeClr val="bg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5832674" y="3397659"/>
            <a:ext cx="539504" cy="150326"/>
          </a:xfrm>
          <a:prstGeom prst="rect">
            <a:avLst/>
          </a:prstGeom>
          <a:solidFill>
            <a:srgbClr val="A0D0DF"/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cxnSp>
        <p:nvCxnSpPr>
          <p:cNvPr id="97" name="Straight Arrow Connector 96"/>
          <p:cNvCxnSpPr/>
          <p:nvPr/>
        </p:nvCxnSpPr>
        <p:spPr>
          <a:xfrm flipV="1">
            <a:off x="6283836" y="3545961"/>
            <a:ext cx="0" cy="44209"/>
          </a:xfrm>
          <a:prstGeom prst="straightConnector1">
            <a:avLst/>
          </a:prstGeom>
          <a:ln w="12700">
            <a:solidFill>
              <a:schemeClr val="bg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5858008" y="3356130"/>
            <a:ext cx="4742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A R1</a:t>
            </a:r>
            <a:endParaRPr lang="en-US" sz="800" dirty="0"/>
          </a:p>
        </p:txBody>
      </p:sp>
      <p:sp>
        <p:nvSpPr>
          <p:cNvPr id="99" name="Rectangle 98"/>
          <p:cNvSpPr/>
          <p:nvPr/>
        </p:nvSpPr>
        <p:spPr>
          <a:xfrm>
            <a:off x="7004108" y="3725040"/>
            <a:ext cx="562025" cy="150326"/>
          </a:xfrm>
          <a:prstGeom prst="rect">
            <a:avLst/>
          </a:prstGeom>
          <a:solidFill>
            <a:srgbClr val="A0D0DF"/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998683" y="3684562"/>
            <a:ext cx="5599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S R2</a:t>
            </a:r>
            <a:endParaRPr lang="en-US" sz="800" dirty="0"/>
          </a:p>
        </p:txBody>
      </p:sp>
      <p:cxnSp>
        <p:nvCxnSpPr>
          <p:cNvPr id="101" name="Straight Arrow Connector 100"/>
          <p:cNvCxnSpPr/>
          <p:nvPr/>
        </p:nvCxnSpPr>
        <p:spPr>
          <a:xfrm flipV="1">
            <a:off x="7200091" y="3875367"/>
            <a:ext cx="0" cy="252285"/>
          </a:xfrm>
          <a:prstGeom prst="straightConnector1">
            <a:avLst/>
          </a:prstGeom>
          <a:ln w="12700">
            <a:solidFill>
              <a:schemeClr val="bg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6890733" y="3397659"/>
            <a:ext cx="675400" cy="150326"/>
          </a:xfrm>
          <a:prstGeom prst="rect">
            <a:avLst/>
          </a:prstGeom>
          <a:solidFill>
            <a:srgbClr val="A0D0DF"/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896663" y="3356848"/>
            <a:ext cx="6500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A &amp; S R2</a:t>
            </a:r>
            <a:endParaRPr lang="en-US" sz="800" dirty="0"/>
          </a:p>
        </p:txBody>
      </p:sp>
      <p:sp>
        <p:nvSpPr>
          <p:cNvPr id="104" name="Rectangle 103"/>
          <p:cNvSpPr/>
          <p:nvPr/>
        </p:nvSpPr>
        <p:spPr>
          <a:xfrm>
            <a:off x="6195623" y="3590168"/>
            <a:ext cx="174991" cy="77508"/>
          </a:xfrm>
          <a:prstGeom prst="rect">
            <a:avLst/>
          </a:prstGeom>
          <a:solidFill>
            <a:srgbClr val="A0D0DF"/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105" name="Picture 104" descr="blank_shifter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376" y="3618809"/>
            <a:ext cx="104932" cy="14180"/>
          </a:xfrm>
          <a:prstGeom prst="rect">
            <a:avLst/>
          </a:prstGeom>
        </p:spPr>
      </p:pic>
      <p:cxnSp>
        <p:nvCxnSpPr>
          <p:cNvPr id="106" name="Straight Arrow Connector 105"/>
          <p:cNvCxnSpPr/>
          <p:nvPr/>
        </p:nvCxnSpPr>
        <p:spPr>
          <a:xfrm flipH="1" flipV="1">
            <a:off x="7258480" y="3547985"/>
            <a:ext cx="1189" cy="179081"/>
          </a:xfrm>
          <a:prstGeom prst="straightConnector1">
            <a:avLst/>
          </a:prstGeom>
          <a:ln w="12700">
            <a:solidFill>
              <a:schemeClr val="bg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V="1">
            <a:off x="7097065" y="3299906"/>
            <a:ext cx="0" cy="97753"/>
          </a:xfrm>
          <a:prstGeom prst="straightConnector1">
            <a:avLst/>
          </a:prstGeom>
          <a:ln w="12700">
            <a:solidFill>
              <a:schemeClr val="bg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V="1">
            <a:off x="6283117" y="3299906"/>
            <a:ext cx="0" cy="97753"/>
          </a:xfrm>
          <a:prstGeom prst="straightConnector1">
            <a:avLst/>
          </a:prstGeom>
          <a:ln w="12700">
            <a:solidFill>
              <a:schemeClr val="bg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V="1">
            <a:off x="7093247" y="3547985"/>
            <a:ext cx="0" cy="41622"/>
          </a:xfrm>
          <a:prstGeom prst="straightConnector1">
            <a:avLst/>
          </a:prstGeom>
          <a:ln w="12700">
            <a:solidFill>
              <a:schemeClr val="bg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Rectangle 109"/>
          <p:cNvSpPr/>
          <p:nvPr/>
        </p:nvSpPr>
        <p:spPr>
          <a:xfrm>
            <a:off x="7005033" y="3589607"/>
            <a:ext cx="174991" cy="77508"/>
          </a:xfrm>
          <a:prstGeom prst="rect">
            <a:avLst/>
          </a:prstGeom>
          <a:solidFill>
            <a:srgbClr val="A0D0DF"/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111" name="Picture 110" descr="blank_shifter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786" y="3618249"/>
            <a:ext cx="104932" cy="14180"/>
          </a:xfrm>
          <a:prstGeom prst="rect">
            <a:avLst/>
          </a:prstGeom>
        </p:spPr>
      </p:pic>
      <p:sp>
        <p:nvSpPr>
          <p:cNvPr id="112" name="Isosceles Triangle 111"/>
          <p:cNvSpPr/>
          <p:nvPr/>
        </p:nvSpPr>
        <p:spPr>
          <a:xfrm>
            <a:off x="7402533" y="3920949"/>
            <a:ext cx="156918" cy="135275"/>
          </a:xfrm>
          <a:prstGeom prst="triangle">
            <a:avLst/>
          </a:prstGeom>
          <a:solidFill>
            <a:srgbClr val="A0D0DF"/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4" name="Straight Arrow Connector 113"/>
          <p:cNvCxnSpPr/>
          <p:nvPr/>
        </p:nvCxnSpPr>
        <p:spPr>
          <a:xfrm flipV="1">
            <a:off x="7480267" y="5599292"/>
            <a:ext cx="0" cy="80321"/>
          </a:xfrm>
          <a:prstGeom prst="straightConnector1">
            <a:avLst/>
          </a:prstGeom>
          <a:ln w="12700">
            <a:solidFill>
              <a:schemeClr val="bg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V="1">
            <a:off x="6153403" y="5271910"/>
            <a:ext cx="0" cy="579667"/>
          </a:xfrm>
          <a:prstGeom prst="straightConnector1">
            <a:avLst/>
          </a:prstGeom>
          <a:ln w="12700">
            <a:solidFill>
              <a:schemeClr val="bg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Rectangle 115"/>
          <p:cNvSpPr/>
          <p:nvPr/>
        </p:nvSpPr>
        <p:spPr>
          <a:xfrm>
            <a:off x="5831506" y="5121584"/>
            <a:ext cx="539504" cy="150326"/>
          </a:xfrm>
          <a:prstGeom prst="rect">
            <a:avLst/>
          </a:prstGeom>
          <a:solidFill>
            <a:srgbClr val="A0D0DF"/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cxnSp>
        <p:nvCxnSpPr>
          <p:cNvPr id="117" name="Straight Arrow Connector 116"/>
          <p:cNvCxnSpPr/>
          <p:nvPr/>
        </p:nvCxnSpPr>
        <p:spPr>
          <a:xfrm flipV="1">
            <a:off x="6282668" y="5269886"/>
            <a:ext cx="0" cy="44209"/>
          </a:xfrm>
          <a:prstGeom prst="straightConnector1">
            <a:avLst/>
          </a:prstGeom>
          <a:ln w="12700">
            <a:solidFill>
              <a:schemeClr val="bg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5856840" y="5080055"/>
            <a:ext cx="4742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A R1</a:t>
            </a:r>
            <a:endParaRPr lang="en-US" sz="800" dirty="0"/>
          </a:p>
        </p:txBody>
      </p:sp>
      <p:sp>
        <p:nvSpPr>
          <p:cNvPr id="119" name="Rectangle 118"/>
          <p:cNvSpPr/>
          <p:nvPr/>
        </p:nvSpPr>
        <p:spPr>
          <a:xfrm>
            <a:off x="7002940" y="5448965"/>
            <a:ext cx="562025" cy="150326"/>
          </a:xfrm>
          <a:prstGeom prst="rect">
            <a:avLst/>
          </a:prstGeom>
          <a:solidFill>
            <a:srgbClr val="A0D0DF"/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6997515" y="5408487"/>
            <a:ext cx="5599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S R2</a:t>
            </a:r>
            <a:endParaRPr lang="en-US" sz="800" dirty="0"/>
          </a:p>
        </p:txBody>
      </p:sp>
      <p:cxnSp>
        <p:nvCxnSpPr>
          <p:cNvPr id="121" name="Straight Arrow Connector 120"/>
          <p:cNvCxnSpPr/>
          <p:nvPr/>
        </p:nvCxnSpPr>
        <p:spPr>
          <a:xfrm flipV="1">
            <a:off x="7198923" y="5599292"/>
            <a:ext cx="0" cy="252285"/>
          </a:xfrm>
          <a:prstGeom prst="straightConnector1">
            <a:avLst/>
          </a:prstGeom>
          <a:ln w="12700">
            <a:solidFill>
              <a:schemeClr val="bg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Rectangle 121"/>
          <p:cNvSpPr/>
          <p:nvPr/>
        </p:nvSpPr>
        <p:spPr>
          <a:xfrm>
            <a:off x="6889565" y="5121584"/>
            <a:ext cx="675400" cy="150326"/>
          </a:xfrm>
          <a:prstGeom prst="rect">
            <a:avLst/>
          </a:prstGeom>
          <a:solidFill>
            <a:srgbClr val="A0D0DF"/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6895495" y="5080773"/>
            <a:ext cx="6500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A &amp; S R2</a:t>
            </a:r>
            <a:endParaRPr lang="en-US" sz="800" dirty="0"/>
          </a:p>
        </p:txBody>
      </p:sp>
      <p:sp>
        <p:nvSpPr>
          <p:cNvPr id="124" name="Rectangle 123"/>
          <p:cNvSpPr/>
          <p:nvPr/>
        </p:nvSpPr>
        <p:spPr>
          <a:xfrm>
            <a:off x="6194455" y="5314093"/>
            <a:ext cx="174991" cy="77508"/>
          </a:xfrm>
          <a:prstGeom prst="rect">
            <a:avLst/>
          </a:prstGeom>
          <a:solidFill>
            <a:srgbClr val="A0D0DF"/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125" name="Picture 124" descr="blank_shifter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208" y="5342734"/>
            <a:ext cx="104932" cy="14180"/>
          </a:xfrm>
          <a:prstGeom prst="rect">
            <a:avLst/>
          </a:prstGeom>
        </p:spPr>
      </p:pic>
      <p:cxnSp>
        <p:nvCxnSpPr>
          <p:cNvPr id="126" name="Straight Arrow Connector 125"/>
          <p:cNvCxnSpPr/>
          <p:nvPr/>
        </p:nvCxnSpPr>
        <p:spPr>
          <a:xfrm flipH="1" flipV="1">
            <a:off x="7257312" y="5271910"/>
            <a:ext cx="1189" cy="179081"/>
          </a:xfrm>
          <a:prstGeom prst="straightConnector1">
            <a:avLst/>
          </a:prstGeom>
          <a:ln w="12700">
            <a:solidFill>
              <a:schemeClr val="bg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 flipV="1">
            <a:off x="7095897" y="5023831"/>
            <a:ext cx="0" cy="97753"/>
          </a:xfrm>
          <a:prstGeom prst="straightConnector1">
            <a:avLst/>
          </a:prstGeom>
          <a:ln w="12700">
            <a:solidFill>
              <a:schemeClr val="bg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flipV="1">
            <a:off x="6281949" y="5023831"/>
            <a:ext cx="0" cy="97753"/>
          </a:xfrm>
          <a:prstGeom prst="straightConnector1">
            <a:avLst/>
          </a:prstGeom>
          <a:ln w="12700">
            <a:solidFill>
              <a:schemeClr val="bg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flipV="1">
            <a:off x="7092079" y="5271910"/>
            <a:ext cx="0" cy="41622"/>
          </a:xfrm>
          <a:prstGeom prst="straightConnector1">
            <a:avLst/>
          </a:prstGeom>
          <a:ln w="12700">
            <a:solidFill>
              <a:schemeClr val="bg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Rectangle 129"/>
          <p:cNvSpPr/>
          <p:nvPr/>
        </p:nvSpPr>
        <p:spPr>
          <a:xfrm>
            <a:off x="7003865" y="5313532"/>
            <a:ext cx="174991" cy="77508"/>
          </a:xfrm>
          <a:prstGeom prst="rect">
            <a:avLst/>
          </a:prstGeom>
          <a:solidFill>
            <a:srgbClr val="A0D0DF"/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131" name="Picture 130" descr="blank_shifter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618" y="5342174"/>
            <a:ext cx="104932" cy="14180"/>
          </a:xfrm>
          <a:prstGeom prst="rect">
            <a:avLst/>
          </a:prstGeom>
        </p:spPr>
      </p:pic>
      <p:sp>
        <p:nvSpPr>
          <p:cNvPr id="132" name="Isosceles Triangle 131"/>
          <p:cNvSpPr/>
          <p:nvPr/>
        </p:nvSpPr>
        <p:spPr>
          <a:xfrm>
            <a:off x="7401365" y="5644874"/>
            <a:ext cx="156918" cy="135275"/>
          </a:xfrm>
          <a:prstGeom prst="triangle">
            <a:avLst/>
          </a:prstGeom>
          <a:solidFill>
            <a:srgbClr val="A0D0DF"/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49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8341" y="795762"/>
            <a:ext cx="2927318" cy="4904575"/>
            <a:chOff x="535978" y="331709"/>
            <a:chExt cx="3717504" cy="6228492"/>
          </a:xfrm>
        </p:grpSpPr>
        <p:pic>
          <p:nvPicPr>
            <p:cNvPr id="61" name="Picture 60" descr="pcfg_to_sas__cells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5858" y="6026290"/>
              <a:ext cx="1601734" cy="533911"/>
            </a:xfrm>
            <a:prstGeom prst="rect">
              <a:avLst/>
            </a:prstGeom>
          </p:spPr>
        </p:pic>
        <p:grpSp>
          <p:nvGrpSpPr>
            <p:cNvPr id="25" name="Group 24"/>
            <p:cNvGrpSpPr/>
            <p:nvPr/>
          </p:nvGrpSpPr>
          <p:grpSpPr>
            <a:xfrm>
              <a:off x="1869853" y="4253761"/>
              <a:ext cx="1067824" cy="1595413"/>
              <a:chOff x="1869853" y="4253761"/>
              <a:chExt cx="1067824" cy="1595413"/>
            </a:xfrm>
          </p:grpSpPr>
          <p:pic>
            <p:nvPicPr>
              <p:cNvPr id="60" name="Picture 59" descr="pcfg_to_sas__step_1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69853" y="4253761"/>
                <a:ext cx="1067824" cy="533911"/>
              </a:xfrm>
              <a:prstGeom prst="rect">
                <a:avLst/>
              </a:prstGeom>
            </p:spPr>
          </p:pic>
          <p:cxnSp>
            <p:nvCxnSpPr>
              <p:cNvPr id="62" name="Straight Arrow Connector 61"/>
              <p:cNvCxnSpPr/>
              <p:nvPr/>
            </p:nvCxnSpPr>
            <p:spPr>
              <a:xfrm flipV="1">
                <a:off x="1895477" y="4907722"/>
                <a:ext cx="232215" cy="941452"/>
              </a:xfrm>
              <a:prstGeom prst="straightConnector1">
                <a:avLst/>
              </a:prstGeom>
              <a:ln w="31750">
                <a:solidFill>
                  <a:schemeClr val="bg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 flipH="1" flipV="1">
                <a:off x="2687626" y="4907723"/>
                <a:ext cx="197990" cy="936785"/>
              </a:xfrm>
              <a:prstGeom prst="straightConnector1">
                <a:avLst/>
              </a:prstGeom>
              <a:ln w="31750">
                <a:solidFill>
                  <a:schemeClr val="bg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1342086" y="2607163"/>
              <a:ext cx="2135647" cy="1507684"/>
              <a:chOff x="1342086" y="2607163"/>
              <a:chExt cx="2135647" cy="1507684"/>
            </a:xfrm>
          </p:grpSpPr>
          <p:pic>
            <p:nvPicPr>
              <p:cNvPr id="67" name="Picture 66" descr="pcfg_to_sas__step_2.pd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2086" y="2607163"/>
                <a:ext cx="2135647" cy="533912"/>
              </a:xfrm>
              <a:prstGeom prst="rect">
                <a:avLst/>
              </a:prstGeom>
            </p:spPr>
          </p:pic>
          <p:cxnSp>
            <p:nvCxnSpPr>
              <p:cNvPr id="70" name="Straight Arrow Connector 69"/>
              <p:cNvCxnSpPr/>
              <p:nvPr/>
            </p:nvCxnSpPr>
            <p:spPr>
              <a:xfrm flipV="1">
                <a:off x="2790256" y="3311899"/>
                <a:ext cx="2" cy="802948"/>
              </a:xfrm>
              <a:prstGeom prst="straightConnector1">
                <a:avLst/>
              </a:prstGeom>
              <a:ln w="31750">
                <a:solidFill>
                  <a:schemeClr val="bg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/>
              <p:nvPr/>
            </p:nvCxnSpPr>
            <p:spPr>
              <a:xfrm flipV="1">
                <a:off x="1997457" y="3311899"/>
                <a:ext cx="2" cy="802946"/>
              </a:xfrm>
              <a:prstGeom prst="straightConnector1">
                <a:avLst/>
              </a:prstGeom>
              <a:ln w="31750">
                <a:solidFill>
                  <a:schemeClr val="bg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/>
            <p:cNvGrpSpPr/>
            <p:nvPr/>
          </p:nvGrpSpPr>
          <p:grpSpPr>
            <a:xfrm>
              <a:off x="535978" y="331709"/>
              <a:ext cx="3717504" cy="2086698"/>
              <a:chOff x="535978" y="331709"/>
              <a:chExt cx="3717504" cy="2086698"/>
            </a:xfrm>
          </p:grpSpPr>
          <p:pic>
            <p:nvPicPr>
              <p:cNvPr id="8" name="Picture 7" descr="pcfg_to_sas__step_3.pdf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978" y="331709"/>
                <a:ext cx="3717504" cy="1062144"/>
              </a:xfrm>
              <a:prstGeom prst="rect">
                <a:avLst/>
              </a:prstGeom>
            </p:spPr>
          </p:pic>
          <p:cxnSp>
            <p:nvCxnSpPr>
              <p:cNvPr id="82" name="Straight Arrow Connector 81"/>
              <p:cNvCxnSpPr/>
              <p:nvPr/>
            </p:nvCxnSpPr>
            <p:spPr>
              <a:xfrm flipV="1">
                <a:off x="2802881" y="1615459"/>
                <a:ext cx="2" cy="802948"/>
              </a:xfrm>
              <a:prstGeom prst="straightConnector1">
                <a:avLst/>
              </a:prstGeom>
              <a:ln w="31750">
                <a:solidFill>
                  <a:schemeClr val="bg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/>
              <p:nvPr/>
            </p:nvCxnSpPr>
            <p:spPr>
              <a:xfrm flipV="1">
                <a:off x="2010082" y="1615459"/>
                <a:ext cx="2" cy="802946"/>
              </a:xfrm>
              <a:prstGeom prst="straightConnector1">
                <a:avLst/>
              </a:prstGeom>
              <a:ln w="31750">
                <a:solidFill>
                  <a:schemeClr val="bg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3"/>
          <p:cNvGrpSpPr/>
          <p:nvPr/>
        </p:nvGrpSpPr>
        <p:grpSpPr>
          <a:xfrm>
            <a:off x="5577541" y="623674"/>
            <a:ext cx="3254017" cy="5276453"/>
            <a:chOff x="4638138" y="112871"/>
            <a:chExt cx="4072877" cy="6604250"/>
          </a:xfrm>
        </p:grpSpPr>
        <p:sp>
          <p:nvSpPr>
            <p:cNvPr id="73" name="Rectangle 72"/>
            <p:cNvSpPr/>
            <p:nvPr/>
          </p:nvSpPr>
          <p:spPr>
            <a:xfrm>
              <a:off x="4638138" y="112871"/>
              <a:ext cx="4072877" cy="1477759"/>
            </a:xfrm>
            <a:prstGeom prst="rect">
              <a:avLst/>
            </a:prstGeom>
            <a:solidFill>
              <a:srgbClr val="A0D0DF"/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Gill Sans MT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471055" y="2423342"/>
              <a:ext cx="2456835" cy="890297"/>
            </a:xfrm>
            <a:prstGeom prst="rect">
              <a:avLst/>
            </a:prstGeom>
            <a:solidFill>
              <a:srgbClr val="A0D0DF"/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Gill Sans MT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717057" y="4134753"/>
              <a:ext cx="1941167" cy="887445"/>
            </a:xfrm>
            <a:prstGeom prst="rect">
              <a:avLst/>
            </a:prstGeom>
            <a:solidFill>
              <a:srgbClr val="A0D0DF"/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Gill Sans MT"/>
              </a:endParaRPr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5540216" y="5849174"/>
              <a:ext cx="2246555" cy="867947"/>
              <a:chOff x="5540216" y="5849174"/>
              <a:chExt cx="2246555" cy="867947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5540216" y="5849174"/>
                <a:ext cx="900663" cy="867947"/>
                <a:chOff x="5544536" y="5573998"/>
                <a:chExt cx="1135681" cy="1094428"/>
              </a:xfrm>
            </p:grpSpPr>
            <p:sp>
              <p:nvSpPr>
                <p:cNvPr id="53" name="Rectangle 52"/>
                <p:cNvSpPr/>
                <p:nvPr/>
              </p:nvSpPr>
              <p:spPr>
                <a:xfrm>
                  <a:off x="5544536" y="5573998"/>
                  <a:ext cx="1135681" cy="1094428"/>
                </a:xfrm>
                <a:prstGeom prst="rect">
                  <a:avLst/>
                </a:prstGeom>
                <a:solidFill>
                  <a:srgbClr val="A0D0DF"/>
                </a:solidFill>
                <a:ln w="31750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  <a:latin typeface="Gill Sans MT"/>
                  </a:endParaRPr>
                </a:p>
              </p:txBody>
            </p:sp>
            <p:pic>
              <p:nvPicPr>
                <p:cNvPr id="54" name="Picture 53" descr="pcfg_to_sas__tile1.pdf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82290" y="5797331"/>
                  <a:ext cx="662103" cy="662103"/>
                </a:xfrm>
                <a:prstGeom prst="rect">
                  <a:avLst/>
                </a:prstGeom>
              </p:spPr>
            </p:pic>
          </p:grpSp>
          <p:grpSp>
            <p:nvGrpSpPr>
              <p:cNvPr id="50" name="Group 49"/>
              <p:cNvGrpSpPr/>
              <p:nvPr/>
            </p:nvGrpSpPr>
            <p:grpSpPr>
              <a:xfrm>
                <a:off x="6923985" y="5849174"/>
                <a:ext cx="862786" cy="867947"/>
                <a:chOff x="6917691" y="5573997"/>
                <a:chExt cx="1087921" cy="1094429"/>
              </a:xfrm>
            </p:grpSpPr>
            <p:sp>
              <p:nvSpPr>
                <p:cNvPr id="51" name="Rectangle 50"/>
                <p:cNvSpPr/>
                <p:nvPr/>
              </p:nvSpPr>
              <p:spPr>
                <a:xfrm>
                  <a:off x="6917691" y="5573997"/>
                  <a:ext cx="1087921" cy="1094429"/>
                </a:xfrm>
                <a:prstGeom prst="rect">
                  <a:avLst/>
                </a:prstGeom>
                <a:solidFill>
                  <a:srgbClr val="A0D0DF"/>
                </a:solidFill>
                <a:ln w="31750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  <a:latin typeface="Gill Sans MT"/>
                  </a:endParaRPr>
                </a:p>
              </p:txBody>
            </p:sp>
            <p:pic>
              <p:nvPicPr>
                <p:cNvPr id="52" name="Picture 51" descr="pcfg_to_sas__tile2.pdf"/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5310" y="5795597"/>
                  <a:ext cx="662103" cy="662103"/>
                </a:xfrm>
                <a:prstGeom prst="rect">
                  <a:avLst/>
                </a:prstGeom>
              </p:spPr>
            </p:pic>
          </p:grpSp>
        </p:grpSp>
        <p:pic>
          <p:nvPicPr>
            <p:cNvPr id="56" name="Picture 55" descr="pcfg_to_sas__mix_1.pd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5493" y="4313406"/>
              <a:ext cx="1050174" cy="525087"/>
            </a:xfrm>
            <a:prstGeom prst="rect">
              <a:avLst/>
            </a:prstGeom>
          </p:spPr>
        </p:pic>
        <p:pic>
          <p:nvPicPr>
            <p:cNvPr id="58" name="Picture 57" descr="pcfg_to_sas__mix_2.pdf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2261" y="2607163"/>
              <a:ext cx="2100348" cy="525086"/>
            </a:xfrm>
            <a:prstGeom prst="rect">
              <a:avLst/>
            </a:prstGeom>
          </p:spPr>
        </p:pic>
        <p:pic>
          <p:nvPicPr>
            <p:cNvPr id="9" name="Picture 8" descr="pcfg_to_sas__mix_3.pdf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9491" y="331709"/>
              <a:ext cx="3648888" cy="1042539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5849528" y="1590631"/>
              <a:ext cx="1733459" cy="827746"/>
              <a:chOff x="5849528" y="1590631"/>
              <a:chExt cx="1733459" cy="827746"/>
            </a:xfrm>
          </p:grpSpPr>
          <p:cxnSp>
            <p:nvCxnSpPr>
              <p:cNvPr id="32" name="Straight Arrow Connector 31"/>
              <p:cNvCxnSpPr/>
              <p:nvPr/>
            </p:nvCxnSpPr>
            <p:spPr>
              <a:xfrm flipV="1">
                <a:off x="7498289" y="2166092"/>
                <a:ext cx="0" cy="80321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 flipV="1">
                <a:off x="6171425" y="1838710"/>
                <a:ext cx="0" cy="579667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tangle 33"/>
              <p:cNvSpPr/>
              <p:nvPr/>
            </p:nvSpPr>
            <p:spPr>
              <a:xfrm>
                <a:off x="5849528" y="1688384"/>
                <a:ext cx="539504" cy="150326"/>
              </a:xfrm>
              <a:prstGeom prst="rect">
                <a:avLst/>
              </a:prstGeom>
              <a:solidFill>
                <a:srgbClr val="A0D0DF"/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Gill Sans MT"/>
                </a:endParaRPr>
              </a:p>
            </p:txBody>
          </p:sp>
          <p:cxnSp>
            <p:nvCxnSpPr>
              <p:cNvPr id="35" name="Straight Arrow Connector 34"/>
              <p:cNvCxnSpPr/>
              <p:nvPr/>
            </p:nvCxnSpPr>
            <p:spPr>
              <a:xfrm flipV="1">
                <a:off x="6300690" y="1836686"/>
                <a:ext cx="0" cy="44209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5881212" y="1669080"/>
                <a:ext cx="474224" cy="18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" dirty="0" smtClean="0"/>
                  <a:t>A R1</a:t>
                </a:r>
                <a:endParaRPr lang="en-US" sz="400" dirty="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7020962" y="2015765"/>
                <a:ext cx="562025" cy="150326"/>
              </a:xfrm>
              <a:prstGeom prst="rect">
                <a:avLst/>
              </a:prstGeom>
              <a:solidFill>
                <a:srgbClr val="A0D0DF"/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Gill Sans MT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7021887" y="1997512"/>
                <a:ext cx="559935" cy="18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" dirty="0" smtClean="0"/>
                  <a:t>S R2</a:t>
                </a:r>
                <a:endParaRPr lang="en-US" sz="400" dirty="0"/>
              </a:p>
            </p:txBody>
          </p:sp>
          <p:cxnSp>
            <p:nvCxnSpPr>
              <p:cNvPr id="39" name="Straight Arrow Connector 38"/>
              <p:cNvCxnSpPr/>
              <p:nvPr/>
            </p:nvCxnSpPr>
            <p:spPr>
              <a:xfrm flipV="1">
                <a:off x="7216945" y="2166092"/>
                <a:ext cx="0" cy="252285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ectangle 39"/>
              <p:cNvSpPr/>
              <p:nvPr/>
            </p:nvSpPr>
            <p:spPr>
              <a:xfrm>
                <a:off x="6907587" y="1688384"/>
                <a:ext cx="675400" cy="150326"/>
              </a:xfrm>
              <a:prstGeom prst="rect">
                <a:avLst/>
              </a:prstGeom>
              <a:solidFill>
                <a:srgbClr val="A0D0DF"/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Gill Sans MT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919867" y="1669798"/>
                <a:ext cx="650058" cy="18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" dirty="0" smtClean="0"/>
                  <a:t>A &amp; S R2</a:t>
                </a:r>
                <a:endParaRPr lang="en-US" sz="400" dirty="0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6212477" y="1880893"/>
                <a:ext cx="174991" cy="77508"/>
              </a:xfrm>
              <a:prstGeom prst="rect">
                <a:avLst/>
              </a:prstGeom>
              <a:solidFill>
                <a:srgbClr val="A0D0DF"/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Gill Sans MT"/>
                </a:endParaRPr>
              </a:p>
            </p:txBody>
          </p:sp>
          <p:pic>
            <p:nvPicPr>
              <p:cNvPr id="43" name="Picture 42" descr="blank_shifter.pdf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7230" y="1909534"/>
                <a:ext cx="104932" cy="14180"/>
              </a:xfrm>
              <a:prstGeom prst="rect">
                <a:avLst/>
              </a:prstGeom>
            </p:spPr>
          </p:pic>
          <p:cxnSp>
            <p:nvCxnSpPr>
              <p:cNvPr id="44" name="Straight Arrow Connector 43"/>
              <p:cNvCxnSpPr/>
              <p:nvPr/>
            </p:nvCxnSpPr>
            <p:spPr>
              <a:xfrm flipH="1" flipV="1">
                <a:off x="7275334" y="1838710"/>
                <a:ext cx="1189" cy="179081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 flipV="1">
                <a:off x="7113919" y="1590631"/>
                <a:ext cx="0" cy="97753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 flipV="1">
                <a:off x="6299971" y="1590631"/>
                <a:ext cx="0" cy="97753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 flipV="1">
                <a:off x="7110101" y="1838710"/>
                <a:ext cx="0" cy="41622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Rectangle 47"/>
              <p:cNvSpPr/>
              <p:nvPr/>
            </p:nvSpPr>
            <p:spPr>
              <a:xfrm>
                <a:off x="7021887" y="1880332"/>
                <a:ext cx="174991" cy="77508"/>
              </a:xfrm>
              <a:prstGeom prst="rect">
                <a:avLst/>
              </a:prstGeom>
              <a:solidFill>
                <a:srgbClr val="A0D0DF"/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Gill Sans MT"/>
                </a:endParaRPr>
              </a:p>
            </p:txBody>
          </p:sp>
          <p:pic>
            <p:nvPicPr>
              <p:cNvPr id="59" name="Picture 58" descr="blank_shifter.pdf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56640" y="1908974"/>
                <a:ext cx="104932" cy="14180"/>
              </a:xfrm>
              <a:prstGeom prst="rect">
                <a:avLst/>
              </a:prstGeom>
            </p:spPr>
          </p:pic>
          <p:sp>
            <p:nvSpPr>
              <p:cNvPr id="64" name="Isosceles Triangle 63"/>
              <p:cNvSpPr/>
              <p:nvPr/>
            </p:nvSpPr>
            <p:spPr>
              <a:xfrm>
                <a:off x="7419387" y="2215534"/>
                <a:ext cx="156918" cy="135275"/>
              </a:xfrm>
              <a:prstGeom prst="triangle">
                <a:avLst/>
              </a:prstGeom>
              <a:solidFill>
                <a:srgbClr val="A0D0DF"/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5832674" y="3299906"/>
              <a:ext cx="1733459" cy="827746"/>
              <a:chOff x="5849528" y="1590631"/>
              <a:chExt cx="1733459" cy="827746"/>
            </a:xfrm>
          </p:grpSpPr>
          <p:cxnSp>
            <p:nvCxnSpPr>
              <p:cNvPr id="94" name="Straight Arrow Connector 93"/>
              <p:cNvCxnSpPr/>
              <p:nvPr/>
            </p:nvCxnSpPr>
            <p:spPr>
              <a:xfrm flipV="1">
                <a:off x="7498289" y="2166092"/>
                <a:ext cx="0" cy="80321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/>
              <p:cNvCxnSpPr/>
              <p:nvPr/>
            </p:nvCxnSpPr>
            <p:spPr>
              <a:xfrm flipV="1">
                <a:off x="6171425" y="1838710"/>
                <a:ext cx="0" cy="579667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Rectangle 95"/>
              <p:cNvSpPr/>
              <p:nvPr/>
            </p:nvSpPr>
            <p:spPr>
              <a:xfrm>
                <a:off x="5849528" y="1688384"/>
                <a:ext cx="539504" cy="150326"/>
              </a:xfrm>
              <a:prstGeom prst="rect">
                <a:avLst/>
              </a:prstGeom>
              <a:solidFill>
                <a:srgbClr val="A0D0DF"/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Gill Sans MT"/>
                </a:endParaRPr>
              </a:p>
            </p:txBody>
          </p:sp>
          <p:cxnSp>
            <p:nvCxnSpPr>
              <p:cNvPr id="97" name="Straight Arrow Connector 96"/>
              <p:cNvCxnSpPr/>
              <p:nvPr/>
            </p:nvCxnSpPr>
            <p:spPr>
              <a:xfrm flipV="1">
                <a:off x="6300690" y="1836686"/>
                <a:ext cx="0" cy="44209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TextBox 97"/>
              <p:cNvSpPr txBox="1"/>
              <p:nvPr/>
            </p:nvSpPr>
            <p:spPr>
              <a:xfrm>
                <a:off x="5881212" y="1669080"/>
                <a:ext cx="474224" cy="18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" dirty="0" smtClean="0"/>
                  <a:t>A R1</a:t>
                </a:r>
                <a:endParaRPr lang="en-US" sz="400" dirty="0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7020962" y="2015765"/>
                <a:ext cx="562025" cy="150326"/>
              </a:xfrm>
              <a:prstGeom prst="rect">
                <a:avLst/>
              </a:prstGeom>
              <a:solidFill>
                <a:srgbClr val="A0D0DF"/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Gill Sans MT"/>
                </a:endParaRP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7021887" y="1997512"/>
                <a:ext cx="559935" cy="18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" dirty="0" smtClean="0"/>
                  <a:t>S R2</a:t>
                </a:r>
                <a:endParaRPr lang="en-US" sz="400" dirty="0"/>
              </a:p>
            </p:txBody>
          </p:sp>
          <p:cxnSp>
            <p:nvCxnSpPr>
              <p:cNvPr id="101" name="Straight Arrow Connector 100"/>
              <p:cNvCxnSpPr/>
              <p:nvPr/>
            </p:nvCxnSpPr>
            <p:spPr>
              <a:xfrm flipV="1">
                <a:off x="7216945" y="2166092"/>
                <a:ext cx="0" cy="252285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Rectangle 101"/>
              <p:cNvSpPr/>
              <p:nvPr/>
            </p:nvSpPr>
            <p:spPr>
              <a:xfrm>
                <a:off x="6907587" y="1688384"/>
                <a:ext cx="675400" cy="150326"/>
              </a:xfrm>
              <a:prstGeom prst="rect">
                <a:avLst/>
              </a:prstGeom>
              <a:solidFill>
                <a:srgbClr val="A0D0DF"/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Gill Sans MT"/>
                </a:endParaRP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6919867" y="1669798"/>
                <a:ext cx="650058" cy="18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" dirty="0" smtClean="0"/>
                  <a:t>A &amp; S R2</a:t>
                </a:r>
                <a:endParaRPr lang="en-US" sz="400" dirty="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6212477" y="1880893"/>
                <a:ext cx="174991" cy="77508"/>
              </a:xfrm>
              <a:prstGeom prst="rect">
                <a:avLst/>
              </a:prstGeom>
              <a:solidFill>
                <a:srgbClr val="A0D0DF"/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Gill Sans MT"/>
                </a:endParaRPr>
              </a:p>
            </p:txBody>
          </p:sp>
          <p:pic>
            <p:nvPicPr>
              <p:cNvPr id="105" name="Picture 104" descr="blank_shifter.pdf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7230" y="1909534"/>
                <a:ext cx="104932" cy="14180"/>
              </a:xfrm>
              <a:prstGeom prst="rect">
                <a:avLst/>
              </a:prstGeom>
            </p:spPr>
          </p:pic>
          <p:cxnSp>
            <p:nvCxnSpPr>
              <p:cNvPr id="106" name="Straight Arrow Connector 105"/>
              <p:cNvCxnSpPr/>
              <p:nvPr/>
            </p:nvCxnSpPr>
            <p:spPr>
              <a:xfrm flipH="1" flipV="1">
                <a:off x="7275334" y="1838710"/>
                <a:ext cx="1189" cy="179081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/>
              <p:cNvCxnSpPr/>
              <p:nvPr/>
            </p:nvCxnSpPr>
            <p:spPr>
              <a:xfrm flipV="1">
                <a:off x="7113919" y="1590631"/>
                <a:ext cx="0" cy="97753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/>
              <p:cNvCxnSpPr/>
              <p:nvPr/>
            </p:nvCxnSpPr>
            <p:spPr>
              <a:xfrm flipV="1">
                <a:off x="6299971" y="1590631"/>
                <a:ext cx="0" cy="97753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/>
              <p:cNvCxnSpPr/>
              <p:nvPr/>
            </p:nvCxnSpPr>
            <p:spPr>
              <a:xfrm flipV="1">
                <a:off x="7110101" y="1838710"/>
                <a:ext cx="0" cy="41622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Rectangle 109"/>
              <p:cNvSpPr/>
              <p:nvPr/>
            </p:nvSpPr>
            <p:spPr>
              <a:xfrm>
                <a:off x="7021887" y="1880332"/>
                <a:ext cx="174991" cy="77508"/>
              </a:xfrm>
              <a:prstGeom prst="rect">
                <a:avLst/>
              </a:prstGeom>
              <a:solidFill>
                <a:srgbClr val="A0D0DF"/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Gill Sans MT"/>
                </a:endParaRPr>
              </a:p>
            </p:txBody>
          </p:sp>
          <p:pic>
            <p:nvPicPr>
              <p:cNvPr id="111" name="Picture 110" descr="blank_shifter.pdf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56640" y="1908974"/>
                <a:ext cx="104932" cy="14180"/>
              </a:xfrm>
              <a:prstGeom prst="rect">
                <a:avLst/>
              </a:prstGeom>
            </p:spPr>
          </p:pic>
          <p:sp>
            <p:nvSpPr>
              <p:cNvPr id="112" name="Isosceles Triangle 111"/>
              <p:cNvSpPr/>
              <p:nvPr/>
            </p:nvSpPr>
            <p:spPr>
              <a:xfrm>
                <a:off x="7419387" y="2211674"/>
                <a:ext cx="156918" cy="135275"/>
              </a:xfrm>
              <a:prstGeom prst="triangle">
                <a:avLst/>
              </a:prstGeom>
              <a:solidFill>
                <a:srgbClr val="A0D0DF"/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3" name="Group 112"/>
            <p:cNvGrpSpPr/>
            <p:nvPr/>
          </p:nvGrpSpPr>
          <p:grpSpPr>
            <a:xfrm>
              <a:off x="5831506" y="5023831"/>
              <a:ext cx="1733459" cy="827746"/>
              <a:chOff x="5849528" y="1590631"/>
              <a:chExt cx="1733459" cy="827746"/>
            </a:xfrm>
          </p:grpSpPr>
          <p:cxnSp>
            <p:nvCxnSpPr>
              <p:cNvPr id="114" name="Straight Arrow Connector 113"/>
              <p:cNvCxnSpPr/>
              <p:nvPr/>
            </p:nvCxnSpPr>
            <p:spPr>
              <a:xfrm flipV="1">
                <a:off x="7498289" y="2166092"/>
                <a:ext cx="0" cy="80321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114"/>
              <p:cNvCxnSpPr/>
              <p:nvPr/>
            </p:nvCxnSpPr>
            <p:spPr>
              <a:xfrm flipV="1">
                <a:off x="6171425" y="1838710"/>
                <a:ext cx="0" cy="579667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Rectangle 115"/>
              <p:cNvSpPr/>
              <p:nvPr/>
            </p:nvSpPr>
            <p:spPr>
              <a:xfrm>
                <a:off x="5849528" y="1688384"/>
                <a:ext cx="539504" cy="150326"/>
              </a:xfrm>
              <a:prstGeom prst="rect">
                <a:avLst/>
              </a:prstGeom>
              <a:solidFill>
                <a:srgbClr val="A0D0DF"/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Gill Sans MT"/>
                </a:endParaRPr>
              </a:p>
            </p:txBody>
          </p:sp>
          <p:cxnSp>
            <p:nvCxnSpPr>
              <p:cNvPr id="117" name="Straight Arrow Connector 116"/>
              <p:cNvCxnSpPr/>
              <p:nvPr/>
            </p:nvCxnSpPr>
            <p:spPr>
              <a:xfrm flipV="1">
                <a:off x="6300690" y="1836686"/>
                <a:ext cx="0" cy="44209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TextBox 117"/>
              <p:cNvSpPr txBox="1"/>
              <p:nvPr/>
            </p:nvSpPr>
            <p:spPr>
              <a:xfrm>
                <a:off x="5881212" y="1669080"/>
                <a:ext cx="474224" cy="18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" dirty="0" smtClean="0"/>
                  <a:t>A R1</a:t>
                </a:r>
                <a:endParaRPr lang="en-US" sz="400" dirty="0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7020962" y="2015765"/>
                <a:ext cx="562025" cy="150326"/>
              </a:xfrm>
              <a:prstGeom prst="rect">
                <a:avLst/>
              </a:prstGeom>
              <a:solidFill>
                <a:srgbClr val="A0D0DF"/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Gill Sans MT"/>
                </a:endParaRP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7021887" y="1997512"/>
                <a:ext cx="559935" cy="18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" dirty="0" smtClean="0"/>
                  <a:t>S R2</a:t>
                </a:r>
                <a:endParaRPr lang="en-US" sz="400" dirty="0"/>
              </a:p>
            </p:txBody>
          </p:sp>
          <p:cxnSp>
            <p:nvCxnSpPr>
              <p:cNvPr id="121" name="Straight Arrow Connector 120"/>
              <p:cNvCxnSpPr/>
              <p:nvPr/>
            </p:nvCxnSpPr>
            <p:spPr>
              <a:xfrm flipV="1">
                <a:off x="7216945" y="2166092"/>
                <a:ext cx="0" cy="252285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Rectangle 121"/>
              <p:cNvSpPr/>
              <p:nvPr/>
            </p:nvSpPr>
            <p:spPr>
              <a:xfrm>
                <a:off x="6907587" y="1688384"/>
                <a:ext cx="675400" cy="150326"/>
              </a:xfrm>
              <a:prstGeom prst="rect">
                <a:avLst/>
              </a:prstGeom>
              <a:solidFill>
                <a:srgbClr val="A0D0DF"/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Gill Sans MT"/>
                </a:endParaRPr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6919867" y="1669798"/>
                <a:ext cx="650058" cy="18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" dirty="0" smtClean="0"/>
                  <a:t>A &amp; S R2</a:t>
                </a:r>
                <a:endParaRPr lang="en-US" sz="400" dirty="0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6212477" y="1880893"/>
                <a:ext cx="174991" cy="77508"/>
              </a:xfrm>
              <a:prstGeom prst="rect">
                <a:avLst/>
              </a:prstGeom>
              <a:solidFill>
                <a:srgbClr val="A0D0DF"/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Gill Sans MT"/>
                </a:endParaRPr>
              </a:p>
            </p:txBody>
          </p:sp>
          <p:pic>
            <p:nvPicPr>
              <p:cNvPr id="125" name="Picture 124" descr="blank_shifter.pdf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7230" y="1909534"/>
                <a:ext cx="104932" cy="14180"/>
              </a:xfrm>
              <a:prstGeom prst="rect">
                <a:avLst/>
              </a:prstGeom>
            </p:spPr>
          </p:pic>
          <p:cxnSp>
            <p:nvCxnSpPr>
              <p:cNvPr id="126" name="Straight Arrow Connector 125"/>
              <p:cNvCxnSpPr/>
              <p:nvPr/>
            </p:nvCxnSpPr>
            <p:spPr>
              <a:xfrm flipH="1" flipV="1">
                <a:off x="7275334" y="1838710"/>
                <a:ext cx="1189" cy="179081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Arrow Connector 126"/>
              <p:cNvCxnSpPr/>
              <p:nvPr/>
            </p:nvCxnSpPr>
            <p:spPr>
              <a:xfrm flipV="1">
                <a:off x="7113919" y="1590631"/>
                <a:ext cx="0" cy="97753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Arrow Connector 127"/>
              <p:cNvCxnSpPr/>
              <p:nvPr/>
            </p:nvCxnSpPr>
            <p:spPr>
              <a:xfrm flipV="1">
                <a:off x="6299971" y="1590631"/>
                <a:ext cx="0" cy="97753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Arrow Connector 128"/>
              <p:cNvCxnSpPr/>
              <p:nvPr/>
            </p:nvCxnSpPr>
            <p:spPr>
              <a:xfrm flipV="1">
                <a:off x="7110101" y="1838710"/>
                <a:ext cx="0" cy="41622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Rectangle 129"/>
              <p:cNvSpPr/>
              <p:nvPr/>
            </p:nvSpPr>
            <p:spPr>
              <a:xfrm>
                <a:off x="7021887" y="1880332"/>
                <a:ext cx="174991" cy="77508"/>
              </a:xfrm>
              <a:prstGeom prst="rect">
                <a:avLst/>
              </a:prstGeom>
              <a:solidFill>
                <a:srgbClr val="A0D0DF"/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Gill Sans MT"/>
                </a:endParaRPr>
              </a:p>
            </p:txBody>
          </p:sp>
          <p:pic>
            <p:nvPicPr>
              <p:cNvPr id="131" name="Picture 130" descr="blank_shifter.pdf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56640" y="1908974"/>
                <a:ext cx="104932" cy="14180"/>
              </a:xfrm>
              <a:prstGeom prst="rect">
                <a:avLst/>
              </a:prstGeom>
            </p:spPr>
          </p:pic>
          <p:sp>
            <p:nvSpPr>
              <p:cNvPr id="132" name="Isosceles Triangle 131"/>
              <p:cNvSpPr/>
              <p:nvPr/>
            </p:nvSpPr>
            <p:spPr>
              <a:xfrm>
                <a:off x="7419387" y="2211674"/>
                <a:ext cx="156918" cy="135275"/>
              </a:xfrm>
              <a:prstGeom prst="triangle">
                <a:avLst/>
              </a:prstGeom>
              <a:solidFill>
                <a:srgbClr val="A0D0DF"/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3552073" y="2657701"/>
            <a:ext cx="2061882" cy="1037130"/>
            <a:chOff x="4583014" y="2657701"/>
            <a:chExt cx="2061882" cy="1037130"/>
          </a:xfrm>
        </p:grpSpPr>
        <p:cxnSp>
          <p:nvCxnSpPr>
            <p:cNvPr id="138" name="Straight Arrow Connector 137"/>
            <p:cNvCxnSpPr/>
            <p:nvPr/>
          </p:nvCxnSpPr>
          <p:spPr>
            <a:xfrm>
              <a:off x="4583014" y="3246391"/>
              <a:ext cx="2061882" cy="0"/>
            </a:xfrm>
            <a:prstGeom prst="straightConnector1">
              <a:avLst/>
            </a:prstGeom>
            <a:ln w="5080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TextBox 138"/>
            <p:cNvSpPr txBox="1"/>
            <p:nvPr/>
          </p:nvSpPr>
          <p:spPr>
            <a:xfrm>
              <a:off x="4902807" y="3171611"/>
              <a:ext cx="14826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w/scaling</a:t>
              </a:r>
              <a:endParaRPr lang="en-US" sz="2800" dirty="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4831273" y="2657701"/>
              <a:ext cx="16176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/>
                <a:t>Ο</a:t>
              </a:r>
              <a:r>
                <a:rPr lang="en-US" sz="2800" dirty="0" smtClean="0"/>
                <a:t>(</a:t>
              </a:r>
              <a:r>
                <a:rPr lang="en-US" sz="2800" dirty="0" smtClean="0"/>
                <a:t>log</a:t>
              </a:r>
              <a:r>
                <a:rPr lang="en-US" sz="2800" dirty="0" smtClean="0"/>
                <a:t>(n</a:t>
              </a:r>
              <a:r>
                <a:rPr lang="en-US" sz="2800" dirty="0" smtClean="0"/>
                <a:t>))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4287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10"/>
          <p:cNvSpPr txBox="1">
            <a:spLocks/>
          </p:cNvSpPr>
          <p:nvPr/>
        </p:nvSpPr>
        <p:spPr>
          <a:xfrm>
            <a:off x="5610876" y="3341573"/>
            <a:ext cx="3119660" cy="10828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 smtClean="0">
                <a:solidFill>
                  <a:srgbClr val="000000"/>
                </a:solidFill>
                <a:latin typeface="Gill Sans MT"/>
              </a:rPr>
              <a:t>…</a:t>
            </a:r>
            <a:endParaRPr lang="en-US" sz="8000" dirty="0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7666307" y="5147374"/>
            <a:ext cx="334327" cy="308712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236577" y="5147374"/>
            <a:ext cx="334327" cy="308712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805660" y="5147374"/>
            <a:ext cx="334327" cy="308712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383720" y="5147374"/>
            <a:ext cx="334327" cy="308712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 flipV="1">
            <a:off x="6247514" y="3298851"/>
            <a:ext cx="355413" cy="632501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 flipV="1">
            <a:off x="7737678" y="3298851"/>
            <a:ext cx="398832" cy="632501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69" idx="0"/>
          </p:cNvCxnSpPr>
          <p:nvPr/>
        </p:nvCxnSpPr>
        <p:spPr>
          <a:xfrm flipV="1">
            <a:off x="7170707" y="2929107"/>
            <a:ext cx="3" cy="412466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 flipV="1">
            <a:off x="6294666" y="4588075"/>
            <a:ext cx="273420" cy="548671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7829212" y="4588075"/>
            <a:ext cx="307297" cy="563383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7398768" y="4588075"/>
            <a:ext cx="0" cy="54016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0" name="Picture 79" descr="complex_shape_tile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726" y="5197912"/>
            <a:ext cx="1500674" cy="214383"/>
          </a:xfrm>
          <a:prstGeom prst="rect">
            <a:avLst/>
          </a:prstGeom>
        </p:spPr>
      </p:pic>
      <p:cxnSp>
        <p:nvCxnSpPr>
          <p:cNvPr id="81" name="Straight Arrow Connector 80"/>
          <p:cNvCxnSpPr/>
          <p:nvPr/>
        </p:nvCxnSpPr>
        <p:spPr>
          <a:xfrm flipV="1">
            <a:off x="6968976" y="4588075"/>
            <a:ext cx="0" cy="552477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2" name="Group 81"/>
          <p:cNvGrpSpPr/>
          <p:nvPr/>
        </p:nvGrpSpPr>
        <p:grpSpPr>
          <a:xfrm>
            <a:off x="6239312" y="761574"/>
            <a:ext cx="1862787" cy="2537276"/>
            <a:chOff x="6149703" y="2007897"/>
            <a:chExt cx="1317603" cy="1794688"/>
          </a:xfrm>
        </p:grpSpPr>
        <p:sp>
          <p:nvSpPr>
            <p:cNvPr id="83" name="Rectangle 82"/>
            <p:cNvSpPr/>
            <p:nvPr/>
          </p:nvSpPr>
          <p:spPr>
            <a:xfrm>
              <a:off x="6149703" y="2007897"/>
              <a:ext cx="1317603" cy="1794688"/>
            </a:xfrm>
            <a:prstGeom prst="rect">
              <a:avLst/>
            </a:prstGeom>
            <a:solidFill>
              <a:srgbClr val="A0D0DF"/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Gill Sans MT"/>
              </a:endParaRPr>
            </a:p>
          </p:txBody>
        </p:sp>
        <p:pic>
          <p:nvPicPr>
            <p:cNvPr id="84" name="Picture 83" descr="complex_recomp__4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6069" y="2279226"/>
              <a:ext cx="1064875" cy="127785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354782" y="1097313"/>
            <a:ext cx="3193241" cy="4365554"/>
            <a:chOff x="538084" y="1254441"/>
            <a:chExt cx="3193241" cy="4365554"/>
          </a:xfrm>
        </p:grpSpPr>
        <p:sp>
          <p:nvSpPr>
            <p:cNvPr id="86" name="Title 10"/>
            <p:cNvSpPr txBox="1">
              <a:spLocks/>
            </p:cNvSpPr>
            <p:nvPr/>
          </p:nvSpPr>
          <p:spPr>
            <a:xfrm>
              <a:off x="538084" y="3539572"/>
              <a:ext cx="3193241" cy="66288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8000" dirty="0" smtClean="0">
                  <a:solidFill>
                    <a:srgbClr val="000000"/>
                  </a:solidFill>
                  <a:latin typeface="Gill Sans MT"/>
                </a:rPr>
                <a:t>…</a:t>
              </a:r>
              <a:endParaRPr lang="en-US" sz="8000" dirty="0">
                <a:solidFill>
                  <a:srgbClr val="000000"/>
                </a:solidFill>
                <a:latin typeface="Gill Sans MT"/>
              </a:endParaRPr>
            </a:p>
          </p:txBody>
        </p:sp>
        <p:pic>
          <p:nvPicPr>
            <p:cNvPr id="92" name="Picture 91" descr="complex_recomp__4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8901" y="1254441"/>
              <a:ext cx="1527260" cy="1832713"/>
            </a:xfrm>
            <a:prstGeom prst="rect">
              <a:avLst/>
            </a:prstGeom>
          </p:spPr>
        </p:pic>
        <p:pic>
          <p:nvPicPr>
            <p:cNvPr id="93" name="Picture 92" descr="complex_recomp__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172" y="5314544"/>
              <a:ext cx="1405078" cy="305451"/>
            </a:xfrm>
            <a:prstGeom prst="rect">
              <a:avLst/>
            </a:prstGeom>
          </p:spPr>
        </p:pic>
        <p:cxnSp>
          <p:nvCxnSpPr>
            <p:cNvPr id="94" name="Straight Arrow Connector 93"/>
            <p:cNvCxnSpPr/>
            <p:nvPr/>
          </p:nvCxnSpPr>
          <p:spPr>
            <a:xfrm flipH="1" flipV="1">
              <a:off x="1379463" y="4467392"/>
              <a:ext cx="216409" cy="782021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 flipV="1">
              <a:off x="2713559" y="4467392"/>
              <a:ext cx="299643" cy="782024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 flipV="1">
              <a:off x="2357866" y="4467392"/>
              <a:ext cx="0" cy="782024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 flipV="1">
              <a:off x="1211987" y="2609053"/>
              <a:ext cx="322908" cy="1311865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 flipV="1">
              <a:off x="2143250" y="3140705"/>
              <a:ext cx="0" cy="780212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 flipH="1" flipV="1">
              <a:off x="2738983" y="2493445"/>
              <a:ext cx="381325" cy="1427472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 flipV="1">
              <a:off x="1970602" y="4467392"/>
              <a:ext cx="0" cy="782024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8" name="Straight Arrow Connector 107"/>
          <p:cNvCxnSpPr>
            <a:endCxn id="83" idx="2"/>
          </p:cNvCxnSpPr>
          <p:nvPr/>
        </p:nvCxnSpPr>
        <p:spPr>
          <a:xfrm flipV="1">
            <a:off x="7170706" y="3298850"/>
            <a:ext cx="0" cy="632502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3448516" y="3227445"/>
            <a:ext cx="2061882" cy="586561"/>
            <a:chOff x="3492530" y="3939694"/>
            <a:chExt cx="2061882" cy="586561"/>
          </a:xfrm>
        </p:grpSpPr>
        <p:cxnSp>
          <p:nvCxnSpPr>
            <p:cNvPr id="60" name="Straight Arrow Connector 59"/>
            <p:cNvCxnSpPr/>
            <p:nvPr/>
          </p:nvCxnSpPr>
          <p:spPr>
            <a:xfrm rot="10800000">
              <a:off x="3492530" y="3939694"/>
              <a:ext cx="2061882" cy="0"/>
            </a:xfrm>
            <a:prstGeom prst="straightConnector1">
              <a:avLst/>
            </a:prstGeom>
            <a:ln w="5080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3603442" y="4003035"/>
              <a:ext cx="18453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err="1" smtClean="0"/>
                <a:t>Ω</a:t>
              </a:r>
              <a:r>
                <a:rPr lang="en-US" sz="2800" dirty="0" smtClean="0"/>
                <a:t>(n/log</a:t>
              </a:r>
              <a:r>
                <a:rPr lang="en-US" sz="2800" baseline="30000" dirty="0" smtClean="0"/>
                <a:t>3</a:t>
              </a:r>
              <a:r>
                <a:rPr lang="en-US" sz="2800" dirty="0" smtClean="0"/>
                <a:t>n)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60439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4779651" y="5417574"/>
            <a:ext cx="4168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0000"/>
                </a:solidFill>
              </a:rPr>
              <a:t>Ο</a:t>
            </a:r>
            <a:r>
              <a:rPr lang="en-US" sz="4800" dirty="0" smtClean="0">
                <a:solidFill>
                  <a:srgbClr val="000000"/>
                </a:solidFill>
              </a:rPr>
              <a:t>(</a:t>
            </a:r>
            <a:r>
              <a:rPr lang="en-US" sz="4800" dirty="0" err="1" smtClean="0">
                <a:solidFill>
                  <a:srgbClr val="000000"/>
                </a:solidFill>
              </a:rPr>
              <a:t>loglog</a:t>
            </a:r>
            <a:r>
              <a:rPr lang="en-US" sz="4800" dirty="0" smtClean="0">
                <a:solidFill>
                  <a:srgbClr val="000000"/>
                </a:solidFill>
                <a:latin typeface="Gill Sans MT"/>
              </a:rPr>
              <a:t>(n</a:t>
            </a:r>
            <a:r>
              <a:rPr lang="en-US" sz="4800" dirty="0" smtClean="0">
                <a:solidFill>
                  <a:srgbClr val="000000"/>
                </a:solidFill>
                <a:latin typeface="Gill Sans MT"/>
              </a:rPr>
              <a:t>))</a:t>
            </a:r>
            <a:endParaRPr lang="en-US" sz="4800" dirty="0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91956" y="340374"/>
            <a:ext cx="2238850" cy="3130498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200472" y="5059697"/>
            <a:ext cx="266741" cy="246304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863933" y="5059697"/>
            <a:ext cx="266741" cy="246304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520128" y="5059697"/>
            <a:ext cx="266741" cy="246304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183486" y="5059697"/>
            <a:ext cx="266741" cy="246304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6007696" y="3467240"/>
            <a:ext cx="350683" cy="530463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811381" y="3470872"/>
            <a:ext cx="0" cy="526831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9" idx="0"/>
          </p:cNvCxnSpPr>
          <p:nvPr/>
        </p:nvCxnSpPr>
        <p:spPr>
          <a:xfrm flipH="1" flipV="1">
            <a:off x="6008544" y="4404985"/>
            <a:ext cx="308313" cy="654712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7330446" y="4406393"/>
            <a:ext cx="358122" cy="656563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6993336" y="4406393"/>
            <a:ext cx="0" cy="638035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itle 10"/>
          <p:cNvSpPr txBox="1">
            <a:spLocks/>
          </p:cNvSpPr>
          <p:nvPr/>
        </p:nvSpPr>
        <p:spPr>
          <a:xfrm>
            <a:off x="5566877" y="3609516"/>
            <a:ext cx="2489002" cy="863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rgbClr val="000000"/>
                </a:solidFill>
                <a:latin typeface="Gill Sans MT"/>
              </a:rPr>
              <a:t>…</a:t>
            </a:r>
            <a:endParaRPr lang="en-US" sz="6000" dirty="0">
              <a:solidFill>
                <a:srgbClr val="000000"/>
              </a:solidFill>
              <a:latin typeface="Gill Sans MT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6650429" y="4406393"/>
            <a:ext cx="0" cy="656564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 flipV="1">
            <a:off x="7330446" y="3470872"/>
            <a:ext cx="350683" cy="526831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76486" y="5414219"/>
            <a:ext cx="44386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0000"/>
                </a:solidFill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</a:rPr>
              <a:t>Ω</a:t>
            </a:r>
            <a:r>
              <a:rPr lang="en-US" sz="4800" dirty="0" smtClean="0">
                <a:solidFill>
                  <a:srgbClr val="000000"/>
                </a:solidFill>
              </a:rPr>
              <a:t>(n/</a:t>
            </a:r>
            <a:r>
              <a:rPr lang="en-US" sz="4800" dirty="0" err="1" smtClean="0">
                <a:solidFill>
                  <a:srgbClr val="000000"/>
                </a:solidFill>
              </a:rPr>
              <a:t>loglog</a:t>
            </a:r>
            <a:r>
              <a:rPr lang="en-US" sz="4800" dirty="0" smtClean="0">
                <a:solidFill>
                  <a:srgbClr val="000000"/>
                </a:solidFill>
              </a:rPr>
              <a:t>(n))</a:t>
            </a:r>
            <a:endParaRPr lang="en-US" sz="4800" dirty="0">
              <a:solidFill>
                <a:srgbClr val="000000"/>
              </a:solidFill>
              <a:latin typeface="Gill Sans MT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2461257" y="4473478"/>
            <a:ext cx="33182" cy="545266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 flipV="1">
            <a:off x="2291549" y="4473477"/>
            <a:ext cx="36518" cy="545266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2500759" y="3336883"/>
            <a:ext cx="0" cy="545266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2305100" y="3336883"/>
            <a:ext cx="0" cy="545266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itle 10"/>
          <p:cNvSpPr txBox="1">
            <a:spLocks/>
          </p:cNvSpPr>
          <p:nvPr/>
        </p:nvSpPr>
        <p:spPr>
          <a:xfrm>
            <a:off x="1165391" y="3554733"/>
            <a:ext cx="2489002" cy="863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rgbClr val="000000"/>
                </a:solidFill>
                <a:latin typeface="Gill Sans MT"/>
              </a:rPr>
              <a:t>…</a:t>
            </a:r>
            <a:endParaRPr lang="en-US" sz="6000" dirty="0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3" name="Picture 2" descr="weak_counter_tile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814" y="5102259"/>
            <a:ext cx="1188417" cy="169774"/>
          </a:xfrm>
          <a:prstGeom prst="rect">
            <a:avLst/>
          </a:prstGeom>
        </p:spPr>
      </p:pic>
      <p:pic>
        <p:nvPicPr>
          <p:cNvPr id="4" name="Picture 3" descr="weak_counter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140" y="557931"/>
            <a:ext cx="1634623" cy="2708804"/>
          </a:xfrm>
          <a:prstGeom prst="rect">
            <a:avLst/>
          </a:prstGeom>
        </p:spPr>
      </p:pic>
      <p:pic>
        <p:nvPicPr>
          <p:cNvPr id="5" name="Picture 4" descr="weak_grammar_squar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808" y="5103466"/>
            <a:ext cx="168040" cy="168040"/>
          </a:xfrm>
          <a:prstGeom prst="rect">
            <a:avLst/>
          </a:prstGeom>
        </p:spPr>
      </p:pic>
      <p:pic>
        <p:nvPicPr>
          <p:cNvPr id="31" name="Picture 30" descr="weak_counter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573" y="557931"/>
            <a:ext cx="1634623" cy="270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3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67525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</a:t>
            </a:r>
            <a:r>
              <a:rPr lang="en-US" dirty="0" smtClean="0"/>
              <a:t>orphogenesis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16812" y="1197864"/>
            <a:ext cx="7701390" cy="4861252"/>
            <a:chOff x="1101687" y="1197864"/>
            <a:chExt cx="7701390" cy="486125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1687" y="2853220"/>
              <a:ext cx="4280036" cy="3205896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68894" y="3753558"/>
              <a:ext cx="3434183" cy="228051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/>
            <a:srcRect t="11360" b="-8278"/>
            <a:stretch/>
          </p:blipFill>
          <p:spPr>
            <a:xfrm>
              <a:off x="1101687" y="1197864"/>
              <a:ext cx="3854418" cy="279806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43276" y="1197864"/>
              <a:ext cx="3859801" cy="25685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6282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7565" y="1376570"/>
            <a:ext cx="8348919" cy="4060173"/>
            <a:chOff x="603030" y="1376570"/>
            <a:chExt cx="8348919" cy="4060173"/>
          </a:xfrm>
        </p:grpSpPr>
        <p:sp>
          <p:nvSpPr>
            <p:cNvPr id="25" name="Rectangle 24"/>
            <p:cNvSpPr/>
            <p:nvPr/>
          </p:nvSpPr>
          <p:spPr>
            <a:xfrm>
              <a:off x="4860215" y="1376570"/>
              <a:ext cx="4012520" cy="1138261"/>
            </a:xfrm>
            <a:prstGeom prst="rect">
              <a:avLst/>
            </a:prstGeom>
            <a:solidFill>
              <a:srgbClr val="A0D0DF"/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Gill Sans MT"/>
              </a:endParaRPr>
            </a:p>
          </p:txBody>
        </p:sp>
        <p:pic>
          <p:nvPicPr>
            <p:cNvPr id="3" name="Picture 2" descr="rect-pattern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5493" y="1561953"/>
              <a:ext cx="3648710" cy="729742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7200472" y="4103657"/>
              <a:ext cx="266741" cy="246304"/>
            </a:xfrm>
            <a:prstGeom prst="rect">
              <a:avLst/>
            </a:prstGeom>
            <a:solidFill>
              <a:srgbClr val="A0D0DF"/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Gill Sans MT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863933" y="4103657"/>
              <a:ext cx="266741" cy="246304"/>
            </a:xfrm>
            <a:prstGeom prst="rect">
              <a:avLst/>
            </a:prstGeom>
            <a:solidFill>
              <a:srgbClr val="A0D0DF"/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Gill Sans MT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520128" y="4103657"/>
              <a:ext cx="266741" cy="246304"/>
            </a:xfrm>
            <a:prstGeom prst="rect">
              <a:avLst/>
            </a:prstGeom>
            <a:solidFill>
              <a:srgbClr val="A0D0DF"/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Gill Sans MT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183486" y="4103657"/>
              <a:ext cx="266741" cy="246304"/>
            </a:xfrm>
            <a:prstGeom prst="rect">
              <a:avLst/>
            </a:prstGeom>
            <a:solidFill>
              <a:srgbClr val="A0D0DF"/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Gill Sans MT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6007696" y="2511200"/>
              <a:ext cx="350683" cy="530463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6811381" y="2514832"/>
              <a:ext cx="0" cy="526831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9" idx="0"/>
            </p:cNvCxnSpPr>
            <p:nvPr/>
          </p:nvCxnSpPr>
          <p:spPr>
            <a:xfrm flipH="1" flipV="1">
              <a:off x="6008544" y="3448945"/>
              <a:ext cx="308313" cy="654712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7330446" y="3450353"/>
              <a:ext cx="358122" cy="656563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6993336" y="3450353"/>
              <a:ext cx="0" cy="638035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itle 10"/>
            <p:cNvSpPr txBox="1">
              <a:spLocks/>
            </p:cNvSpPr>
            <p:nvPr/>
          </p:nvSpPr>
          <p:spPr>
            <a:xfrm>
              <a:off x="5566877" y="2653476"/>
              <a:ext cx="2489002" cy="86396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0000" lnSpcReduction="1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6000" dirty="0" smtClean="0">
                  <a:solidFill>
                    <a:srgbClr val="000000"/>
                  </a:solidFill>
                  <a:latin typeface="Gill Sans MT"/>
                </a:rPr>
                <a:t>…</a:t>
              </a:r>
              <a:endParaRPr lang="en-US" sz="6000" dirty="0">
                <a:solidFill>
                  <a:srgbClr val="000000"/>
                </a:solidFill>
                <a:latin typeface="Gill Sans MT"/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flipV="1">
              <a:off x="6650429" y="3450353"/>
              <a:ext cx="0" cy="656564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H="1" flipV="1">
              <a:off x="7330446" y="2514832"/>
              <a:ext cx="350683" cy="526831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4" name="Picture 53" descr="endtoend_counter_tiles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4174" y="4147426"/>
              <a:ext cx="1188417" cy="169774"/>
            </a:xfrm>
            <a:prstGeom prst="rect">
              <a:avLst/>
            </a:prstGeom>
          </p:spPr>
        </p:pic>
        <p:pic>
          <p:nvPicPr>
            <p:cNvPr id="40" name="Picture 39" descr="rect-pattern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30" y="1561953"/>
              <a:ext cx="3648710" cy="729742"/>
            </a:xfrm>
            <a:prstGeom prst="rect">
              <a:avLst/>
            </a:prstGeom>
          </p:spPr>
        </p:pic>
        <p:pic>
          <p:nvPicPr>
            <p:cNvPr id="56" name="Picture 55" descr="endtoend_grammar_squares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0891" y="4147426"/>
              <a:ext cx="772987" cy="168040"/>
            </a:xfrm>
            <a:prstGeom prst="rect">
              <a:avLst/>
            </a:prstGeom>
          </p:spPr>
        </p:pic>
        <p:cxnSp>
          <p:nvCxnSpPr>
            <p:cNvPr id="57" name="Straight Arrow Connector 56"/>
            <p:cNvCxnSpPr/>
            <p:nvPr/>
          </p:nvCxnSpPr>
          <p:spPr>
            <a:xfrm flipV="1">
              <a:off x="2729601" y="3517438"/>
              <a:ext cx="0" cy="545266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V="1">
              <a:off x="2533941" y="3517438"/>
              <a:ext cx="0" cy="545266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V="1">
              <a:off x="2328857" y="3517438"/>
              <a:ext cx="0" cy="545266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V="1">
              <a:off x="2133197" y="3517438"/>
              <a:ext cx="0" cy="545266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2500759" y="2380843"/>
              <a:ext cx="0" cy="545266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V="1">
              <a:off x="2305100" y="2380843"/>
              <a:ext cx="0" cy="545266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itle 10"/>
            <p:cNvSpPr txBox="1">
              <a:spLocks/>
            </p:cNvSpPr>
            <p:nvPr/>
          </p:nvSpPr>
          <p:spPr>
            <a:xfrm>
              <a:off x="1165391" y="2598693"/>
              <a:ext cx="2489002" cy="86396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0000" lnSpcReduction="1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6000" dirty="0" smtClean="0">
                  <a:solidFill>
                    <a:srgbClr val="000000"/>
                  </a:solidFill>
                  <a:latin typeface="Gill Sans MT"/>
                </a:rPr>
                <a:t>…</a:t>
              </a:r>
              <a:endParaRPr lang="en-US" sz="6000" dirty="0">
                <a:solidFill>
                  <a:srgbClr val="000000"/>
                </a:solidFill>
                <a:latin typeface="Gill Sans M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799268" y="4605746"/>
              <a:ext cx="41526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 smtClean="0">
                  <a:solidFill>
                    <a:srgbClr val="000000"/>
                  </a:solidFill>
                </a:rPr>
                <a:t>Ο</a:t>
              </a:r>
              <a:r>
                <a:rPr lang="en-US" sz="4800" dirty="0" smtClean="0">
                  <a:solidFill>
                    <a:srgbClr val="000000"/>
                  </a:solidFill>
                </a:rPr>
                <a:t>(log</a:t>
              </a:r>
              <a:r>
                <a:rPr lang="en-US" sz="4800" dirty="0" smtClean="0">
                  <a:solidFill>
                    <a:srgbClr val="000000"/>
                  </a:solidFill>
                  <a:latin typeface="Gill Sans MT"/>
                </a:rPr>
                <a:t>(n</a:t>
              </a:r>
              <a:r>
                <a:rPr lang="en-US" sz="4800" dirty="0" smtClean="0">
                  <a:solidFill>
                    <a:srgbClr val="000000"/>
                  </a:solidFill>
                  <a:latin typeface="Gill Sans MT"/>
                </a:rPr>
                <a:t>))</a:t>
              </a:r>
              <a:endParaRPr lang="en-US" sz="4800" dirty="0">
                <a:solidFill>
                  <a:srgbClr val="000000"/>
                </a:solidFill>
                <a:latin typeface="Gill Sans M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31795" y="4605746"/>
              <a:ext cx="35806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 smtClean="0">
                  <a:solidFill>
                    <a:srgbClr val="000000"/>
                  </a:solidFill>
                </a:rPr>
                <a:t>Ω</a:t>
              </a:r>
              <a:r>
                <a:rPr lang="en-US" sz="4800" dirty="0" smtClean="0">
                  <a:solidFill>
                    <a:srgbClr val="000000"/>
                  </a:solidFill>
                </a:rPr>
                <a:t>(n/log</a:t>
              </a:r>
              <a:r>
                <a:rPr lang="en-US" sz="4800" baseline="30000" dirty="0" smtClean="0">
                  <a:solidFill>
                    <a:srgbClr val="000000"/>
                  </a:solidFill>
                </a:rPr>
                <a:t>2</a:t>
              </a:r>
              <a:r>
                <a:rPr lang="en-US" sz="4800" dirty="0" smtClean="0">
                  <a:solidFill>
                    <a:srgbClr val="000000"/>
                  </a:solidFill>
                </a:rPr>
                <a:t>n)</a:t>
              </a:r>
              <a:endParaRPr lang="en-US" sz="4800" dirty="0">
                <a:solidFill>
                  <a:srgbClr val="000000"/>
                </a:solidFill>
                <a:latin typeface="Gill Sans M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3586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4799268" y="5404480"/>
            <a:ext cx="4152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0000"/>
                </a:solidFill>
              </a:rPr>
              <a:t>Ο</a:t>
            </a:r>
            <a:r>
              <a:rPr lang="en-US" sz="4800" dirty="0" smtClean="0">
                <a:solidFill>
                  <a:srgbClr val="000000"/>
                </a:solidFill>
              </a:rPr>
              <a:t>(log</a:t>
            </a:r>
            <a:r>
              <a:rPr lang="en-US" sz="4800" dirty="0" smtClean="0">
                <a:solidFill>
                  <a:srgbClr val="000000"/>
                </a:solidFill>
                <a:latin typeface="Gill Sans MT"/>
              </a:rPr>
              <a:t>(n</a:t>
            </a:r>
            <a:r>
              <a:rPr lang="en-US" sz="4800" dirty="0" smtClean="0">
                <a:solidFill>
                  <a:srgbClr val="000000"/>
                </a:solidFill>
                <a:latin typeface="Gill Sans MT"/>
              </a:rPr>
              <a:t>))</a:t>
            </a:r>
            <a:endParaRPr lang="en-US" sz="4800" dirty="0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247467" y="340446"/>
            <a:ext cx="3127828" cy="3117332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200472" y="5046603"/>
            <a:ext cx="266741" cy="246304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863933" y="5046603"/>
            <a:ext cx="266741" cy="246304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520128" y="5046603"/>
            <a:ext cx="266741" cy="246304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183486" y="5046603"/>
            <a:ext cx="266741" cy="246304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6007696" y="3454146"/>
            <a:ext cx="350683" cy="530463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811381" y="3457778"/>
            <a:ext cx="0" cy="526831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9" idx="0"/>
          </p:cNvCxnSpPr>
          <p:nvPr/>
        </p:nvCxnSpPr>
        <p:spPr>
          <a:xfrm flipH="1" flipV="1">
            <a:off x="6008544" y="4391891"/>
            <a:ext cx="308313" cy="654712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7330446" y="4393299"/>
            <a:ext cx="358122" cy="656563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6993336" y="4393299"/>
            <a:ext cx="0" cy="638035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itle 10"/>
          <p:cNvSpPr txBox="1">
            <a:spLocks/>
          </p:cNvSpPr>
          <p:nvPr/>
        </p:nvSpPr>
        <p:spPr>
          <a:xfrm>
            <a:off x="5566877" y="3596422"/>
            <a:ext cx="2489002" cy="863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rgbClr val="000000"/>
                </a:solidFill>
                <a:latin typeface="Gill Sans MT"/>
              </a:rPr>
              <a:t>…</a:t>
            </a:r>
            <a:endParaRPr lang="en-US" sz="6000" dirty="0">
              <a:solidFill>
                <a:srgbClr val="000000"/>
              </a:solidFill>
              <a:latin typeface="Gill Sans MT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6650429" y="4393299"/>
            <a:ext cx="0" cy="656564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 flipV="1">
            <a:off x="7330446" y="3457778"/>
            <a:ext cx="350683" cy="526831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4" name="Picture 53" descr="endtoend_counter_tile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174" y="5090372"/>
            <a:ext cx="1188417" cy="169774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631795" y="5404480"/>
            <a:ext cx="3580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0000"/>
                </a:solidFill>
              </a:rPr>
              <a:t>Ω</a:t>
            </a:r>
            <a:r>
              <a:rPr lang="en-US" sz="4800" dirty="0" smtClean="0">
                <a:solidFill>
                  <a:srgbClr val="000000"/>
                </a:solidFill>
              </a:rPr>
              <a:t>(n/log</a:t>
            </a:r>
            <a:r>
              <a:rPr lang="en-US" sz="4800" baseline="30000" dirty="0" smtClean="0">
                <a:solidFill>
                  <a:srgbClr val="000000"/>
                </a:solidFill>
              </a:rPr>
              <a:t>2</a:t>
            </a:r>
            <a:r>
              <a:rPr lang="en-US" sz="4800" dirty="0" smtClean="0">
                <a:solidFill>
                  <a:srgbClr val="000000"/>
                </a:solidFill>
              </a:rPr>
              <a:t>n)</a:t>
            </a:r>
            <a:endParaRPr lang="en-US" sz="4800" dirty="0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56" name="Picture 55" descr="endtoend_grammar_squares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891" y="5090372"/>
            <a:ext cx="772987" cy="168040"/>
          </a:xfrm>
          <a:prstGeom prst="rect">
            <a:avLst/>
          </a:prstGeom>
        </p:spPr>
      </p:pic>
      <p:cxnSp>
        <p:nvCxnSpPr>
          <p:cNvPr id="57" name="Straight Arrow Connector 56"/>
          <p:cNvCxnSpPr/>
          <p:nvPr/>
        </p:nvCxnSpPr>
        <p:spPr>
          <a:xfrm flipV="1">
            <a:off x="2729601" y="4460384"/>
            <a:ext cx="0" cy="545266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2533941" y="4460384"/>
            <a:ext cx="0" cy="545266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2328857" y="4460384"/>
            <a:ext cx="0" cy="545266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2133197" y="4460384"/>
            <a:ext cx="0" cy="545266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2500759" y="3439241"/>
            <a:ext cx="0" cy="545266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2305100" y="3439241"/>
            <a:ext cx="0" cy="545266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itle 10"/>
          <p:cNvSpPr txBox="1">
            <a:spLocks/>
          </p:cNvSpPr>
          <p:nvPr/>
        </p:nvSpPr>
        <p:spPr>
          <a:xfrm>
            <a:off x="1165391" y="3592951"/>
            <a:ext cx="2489002" cy="863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rgbClr val="000000"/>
                </a:solidFill>
                <a:latin typeface="Gill Sans MT"/>
              </a:rPr>
              <a:t>…</a:t>
            </a:r>
            <a:endParaRPr lang="en-US" sz="6000" dirty="0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2" name="Picture 1" descr="square-pattern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764" y="533924"/>
            <a:ext cx="2746581" cy="2746581"/>
          </a:xfrm>
          <a:prstGeom prst="rect">
            <a:avLst/>
          </a:prstGeom>
        </p:spPr>
      </p:pic>
      <p:pic>
        <p:nvPicPr>
          <p:cNvPr id="40" name="Picture 39" descr="square-pattern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24" y="533924"/>
            <a:ext cx="2746581" cy="274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754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54893" y="319527"/>
            <a:ext cx="26084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0000"/>
                </a:solidFill>
                <a:latin typeface="Gill Sans MT"/>
              </a:rPr>
              <a:t>Grammar</a:t>
            </a:r>
            <a:endParaRPr lang="en-US" sz="4800" dirty="0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04575" y="319527"/>
            <a:ext cx="37394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0000"/>
                </a:solidFill>
                <a:latin typeface="Gill Sans MT"/>
              </a:rPr>
              <a:t>Staged System </a:t>
            </a:r>
            <a:endParaRPr lang="en-US" sz="4800" dirty="0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324354" y="3699548"/>
            <a:ext cx="1945219" cy="2411834"/>
          </a:xfrm>
          <a:prstGeom prst="rect">
            <a:avLst/>
          </a:prstGeom>
          <a:solidFill>
            <a:srgbClr val="A0D0DF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60" name="Picture 59" descr="stick_recomp__4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32" y="2117505"/>
            <a:ext cx="3038143" cy="25317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682478" y="1958814"/>
            <a:ext cx="3200909" cy="581187"/>
            <a:chOff x="5581900" y="1194623"/>
            <a:chExt cx="3200909" cy="581187"/>
          </a:xfrm>
        </p:grpSpPr>
        <p:sp>
          <p:nvSpPr>
            <p:cNvPr id="94" name="Rectangle 93"/>
            <p:cNvSpPr/>
            <p:nvPr/>
          </p:nvSpPr>
          <p:spPr>
            <a:xfrm>
              <a:off x="5581900" y="1194623"/>
              <a:ext cx="3200909" cy="581187"/>
            </a:xfrm>
            <a:prstGeom prst="rect">
              <a:avLst/>
            </a:prstGeom>
            <a:solidFill>
              <a:srgbClr val="A0D0DF"/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Gill Sans MT"/>
              </a:endParaRPr>
            </a:p>
          </p:txBody>
        </p:sp>
        <p:pic>
          <p:nvPicPr>
            <p:cNvPr id="95" name="Picture 94" descr="stick_recomp__4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1064" y="1363754"/>
              <a:ext cx="3038143" cy="253179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2788750" y="1433806"/>
            <a:ext cx="3424443" cy="1597931"/>
            <a:chOff x="2857800" y="1773320"/>
            <a:chExt cx="3424443" cy="1597931"/>
          </a:xfrm>
        </p:grpSpPr>
        <p:grpSp>
          <p:nvGrpSpPr>
            <p:cNvPr id="106" name="Group 105"/>
            <p:cNvGrpSpPr/>
            <p:nvPr/>
          </p:nvGrpSpPr>
          <p:grpSpPr>
            <a:xfrm>
              <a:off x="3543147" y="1773320"/>
              <a:ext cx="2061882" cy="553031"/>
              <a:chOff x="3346824" y="2632967"/>
              <a:chExt cx="2061882" cy="553031"/>
            </a:xfrm>
          </p:grpSpPr>
          <p:cxnSp>
            <p:nvCxnSpPr>
              <p:cNvPr id="107" name="Straight Arrow Connector 106"/>
              <p:cNvCxnSpPr/>
              <p:nvPr/>
            </p:nvCxnSpPr>
            <p:spPr>
              <a:xfrm>
                <a:off x="3346824" y="3185998"/>
                <a:ext cx="2061882" cy="0"/>
              </a:xfrm>
              <a:prstGeom prst="straightConnector1">
                <a:avLst/>
              </a:prstGeom>
              <a:ln w="50800">
                <a:solidFill>
                  <a:schemeClr val="bg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/>
            </p:nvSpPr>
            <p:spPr>
              <a:xfrm>
                <a:off x="3905829" y="2632967"/>
                <a:ext cx="9554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/>
                  <a:t>Ο</a:t>
                </a:r>
                <a:r>
                  <a:rPr lang="en-US" sz="2800" dirty="0" smtClean="0"/>
                  <a:t>(1)</a:t>
                </a:r>
                <a:endParaRPr lang="en-US" sz="2800" dirty="0"/>
              </a:p>
            </p:txBody>
          </p:sp>
        </p:grpSp>
        <p:cxnSp>
          <p:nvCxnSpPr>
            <p:cNvPr id="109" name="Straight Arrow Connector 108"/>
            <p:cNvCxnSpPr/>
            <p:nvPr/>
          </p:nvCxnSpPr>
          <p:spPr>
            <a:xfrm rot="10800000">
              <a:off x="3520018" y="2844850"/>
              <a:ext cx="2061882" cy="0"/>
            </a:xfrm>
            <a:prstGeom prst="straightConnector1">
              <a:avLst/>
            </a:prstGeom>
            <a:ln w="5080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2857800" y="2848031"/>
              <a:ext cx="34244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err="1"/>
                <a:t>Ω</a:t>
              </a:r>
              <a:r>
                <a:rPr lang="en-US" sz="2800" dirty="0"/>
                <a:t>(n</a:t>
              </a:r>
              <a:r>
                <a:rPr lang="en-US" sz="2800" baseline="30000" dirty="0"/>
                <a:t>1/</a:t>
              </a:r>
              <a:r>
                <a:rPr lang="en-US" sz="2800" baseline="30000" dirty="0" smtClean="0"/>
                <a:t>2</a:t>
              </a:r>
              <a:r>
                <a:rPr lang="en-US" sz="2800" dirty="0" smtClean="0"/>
                <a:t>/log(n)), </a:t>
              </a:r>
              <a:r>
                <a:rPr lang="en-US" sz="2800" dirty="0" err="1" smtClean="0"/>
                <a:t>Ο</a:t>
              </a:r>
              <a:r>
                <a:rPr lang="en-US" sz="2800" dirty="0" smtClean="0"/>
                <a:t>(n</a:t>
              </a:r>
              <a:r>
                <a:rPr lang="en-US" sz="2800" baseline="30000" dirty="0" smtClean="0"/>
                <a:t>2/3</a:t>
              </a:r>
              <a:r>
                <a:rPr lang="en-US" sz="2800" dirty="0" smtClean="0"/>
                <a:t>)</a:t>
              </a:r>
              <a:endParaRPr lang="en-US" sz="2800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808028" y="4381335"/>
            <a:ext cx="1482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w/scaling</a:t>
            </a:r>
            <a:endParaRPr lang="en-US" sz="2800" dirty="0"/>
          </a:p>
        </p:txBody>
      </p:sp>
      <p:pic>
        <p:nvPicPr>
          <p:cNvPr id="29" name="Picture 28" descr="complex_recomp__4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64" y="4154621"/>
            <a:ext cx="1249889" cy="1499868"/>
          </a:xfrm>
          <a:prstGeom prst="rect">
            <a:avLst/>
          </a:prstGeom>
        </p:spPr>
      </p:pic>
      <p:pic>
        <p:nvPicPr>
          <p:cNvPr id="30" name="Picture 29" descr="complex_recomp__4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575" y="4154621"/>
            <a:ext cx="1249889" cy="1499868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3529580" y="3863280"/>
            <a:ext cx="2061882" cy="588690"/>
            <a:chOff x="3515659" y="2224771"/>
            <a:chExt cx="2061882" cy="588690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3515659" y="2813461"/>
              <a:ext cx="2061882" cy="0"/>
            </a:xfrm>
            <a:prstGeom prst="straightConnector1">
              <a:avLst/>
            </a:prstGeom>
            <a:ln w="5080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3763918" y="2224771"/>
              <a:ext cx="16176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/>
                <a:t>Ο</a:t>
              </a:r>
              <a:r>
                <a:rPr lang="en-US" sz="2800" dirty="0" smtClean="0"/>
                <a:t>(</a:t>
              </a:r>
              <a:r>
                <a:rPr lang="en-US" sz="2800" dirty="0" smtClean="0"/>
                <a:t>log</a:t>
              </a:r>
              <a:r>
                <a:rPr lang="en-US" sz="2800" dirty="0" smtClean="0"/>
                <a:t>(n</a:t>
              </a:r>
              <a:r>
                <a:rPr lang="en-US" sz="2800" dirty="0" smtClean="0"/>
                <a:t>))</a:t>
              </a:r>
              <a:endParaRPr lang="en-US" sz="28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529580" y="5337556"/>
            <a:ext cx="2061882" cy="586561"/>
            <a:chOff x="3492530" y="3939694"/>
            <a:chExt cx="2061882" cy="586561"/>
          </a:xfrm>
        </p:grpSpPr>
        <p:cxnSp>
          <p:nvCxnSpPr>
            <p:cNvPr id="38" name="Straight Arrow Connector 37"/>
            <p:cNvCxnSpPr/>
            <p:nvPr/>
          </p:nvCxnSpPr>
          <p:spPr>
            <a:xfrm rot="10800000">
              <a:off x="3492530" y="3939694"/>
              <a:ext cx="2061882" cy="0"/>
            </a:xfrm>
            <a:prstGeom prst="straightConnector1">
              <a:avLst/>
            </a:prstGeom>
            <a:ln w="5080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3603442" y="4003035"/>
              <a:ext cx="18453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err="1" smtClean="0"/>
                <a:t>Ω</a:t>
              </a:r>
              <a:r>
                <a:rPr lang="en-US" sz="2800" dirty="0" smtClean="0"/>
                <a:t>(n/log</a:t>
              </a:r>
              <a:r>
                <a:rPr lang="en-US" sz="2800" baseline="30000" dirty="0" smtClean="0"/>
                <a:t>3</a:t>
              </a:r>
              <a:r>
                <a:rPr lang="en-US" sz="2800" dirty="0" smtClean="0"/>
                <a:t>n)</a:t>
              </a:r>
              <a:endParaRPr lang="en-US" sz="28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0" y="2114155"/>
              <a:ext cx="9144000" cy="23640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>
                  <a:solidFill>
                    <a:srgbClr val="FFFFFF"/>
                  </a:solidFill>
                  <a:latin typeface="Gill Sans MT"/>
                </a:rPr>
                <a:t>Grammars are small,</a:t>
              </a:r>
            </a:p>
            <a:p>
              <a:pPr algn="ctr"/>
              <a:r>
                <a:rPr lang="en-US" sz="4800" dirty="0" smtClean="0">
                  <a:solidFill>
                    <a:srgbClr val="FFFFFF"/>
                  </a:solidFill>
                  <a:latin typeface="Gill Sans MT"/>
                </a:rPr>
                <a:t>staged systems are always smaller</a:t>
              </a:r>
              <a:endParaRPr lang="en-US" sz="4800" dirty="0">
                <a:solidFill>
                  <a:srgbClr val="FFFFFF"/>
                </a:solidFill>
                <a:latin typeface="Gill Sans M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0226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6600" dirty="0" smtClean="0"/>
              <a:t>Thank you</a:t>
            </a:r>
            <a:endParaRPr lang="en-US" sz="6600" dirty="0"/>
          </a:p>
        </p:txBody>
      </p:sp>
      <p:grpSp>
        <p:nvGrpSpPr>
          <p:cNvPr id="3" name="Group 2"/>
          <p:cNvGrpSpPr/>
          <p:nvPr/>
        </p:nvGrpSpPr>
        <p:grpSpPr>
          <a:xfrm>
            <a:off x="1135485" y="1463209"/>
            <a:ext cx="4114800" cy="3883435"/>
            <a:chOff x="1135485" y="1432237"/>
            <a:chExt cx="4114800" cy="3883435"/>
          </a:xfrm>
        </p:grpSpPr>
        <p:sp>
          <p:nvSpPr>
            <p:cNvPr id="4" name="TextBox 3"/>
            <p:cNvSpPr txBox="1"/>
            <p:nvPr/>
          </p:nvSpPr>
          <p:spPr>
            <a:xfrm>
              <a:off x="1135485" y="1432237"/>
              <a:ext cx="41099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Committee:</a:t>
              </a:r>
              <a:endParaRPr lang="en-US" sz="36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140296" y="4023010"/>
              <a:ext cx="41099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FF6600"/>
                  </a:solidFill>
                </a:rPr>
                <a:t>Diane </a:t>
              </a:r>
              <a:r>
                <a:rPr lang="en-US" sz="3600" dirty="0" err="1" smtClean="0">
                  <a:solidFill>
                    <a:srgbClr val="FF6600"/>
                  </a:solidFill>
                </a:rPr>
                <a:t>Souvaine</a:t>
              </a:r>
              <a:endParaRPr lang="en-US" sz="3600" dirty="0">
                <a:solidFill>
                  <a:srgbClr val="FF66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40296" y="2724899"/>
              <a:ext cx="41099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FF6600"/>
                  </a:solidFill>
                </a:rPr>
                <a:t>Erik </a:t>
              </a:r>
              <a:r>
                <a:rPr lang="en-US" sz="3600" dirty="0" err="1" smtClean="0">
                  <a:solidFill>
                    <a:srgbClr val="FF6600"/>
                  </a:solidFill>
                </a:rPr>
                <a:t>Demaine</a:t>
              </a:r>
              <a:endParaRPr lang="en-US" sz="3600" dirty="0">
                <a:solidFill>
                  <a:srgbClr val="FF66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40296" y="3371230"/>
              <a:ext cx="41099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Ben </a:t>
              </a:r>
              <a:r>
                <a:rPr lang="en-US" sz="3600" dirty="0" err="1" smtClean="0"/>
                <a:t>Hescott</a:t>
              </a:r>
              <a:endParaRPr lang="en-US" sz="3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35485" y="2078568"/>
              <a:ext cx="41099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Lenore Cowen</a:t>
              </a:r>
              <a:endParaRPr lang="en-US" sz="36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40296" y="4669341"/>
              <a:ext cx="41099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/>
                <a:t>Hyunmin</a:t>
              </a:r>
              <a:r>
                <a:rPr lang="en-US" sz="3600" dirty="0" smtClean="0"/>
                <a:t> Yi</a:t>
              </a:r>
              <a:endParaRPr lang="en-US" sz="36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133269" y="1473533"/>
            <a:ext cx="4109989" cy="3893759"/>
            <a:chOff x="5133269" y="1432237"/>
            <a:chExt cx="4109989" cy="3893759"/>
          </a:xfrm>
        </p:grpSpPr>
        <p:sp>
          <p:nvSpPr>
            <p:cNvPr id="10" name="TextBox 9"/>
            <p:cNvSpPr txBox="1"/>
            <p:nvPr/>
          </p:nvSpPr>
          <p:spPr>
            <a:xfrm>
              <a:off x="5133269" y="1432237"/>
              <a:ext cx="41099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Collaborators:</a:t>
              </a:r>
              <a:endParaRPr lang="en-US" sz="36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133269" y="3387315"/>
              <a:ext cx="41099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</a:rPr>
                <a:t>Matthew </a:t>
              </a:r>
              <a:r>
                <a:rPr lang="en-US" sz="3600" dirty="0" err="1" smtClean="0">
                  <a:solidFill>
                    <a:schemeClr val="bg1"/>
                  </a:solidFill>
                </a:rPr>
                <a:t>Patitz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33269" y="2078568"/>
              <a:ext cx="41099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</a:rPr>
                <a:t>Sarah </a:t>
              </a:r>
              <a:r>
                <a:rPr lang="en-US" sz="3600" dirty="0" err="1" smtClean="0">
                  <a:solidFill>
                    <a:schemeClr val="bg1"/>
                  </a:solidFill>
                </a:rPr>
                <a:t>Eisenstat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33269" y="4039599"/>
              <a:ext cx="41099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Robert </a:t>
              </a:r>
              <a:r>
                <a:rPr lang="en-US" sz="3600" dirty="0" err="1" smtClean="0"/>
                <a:t>Schweller</a:t>
              </a:r>
              <a:endParaRPr lang="en-US" sz="36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33269" y="2740984"/>
              <a:ext cx="41099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/>
                <a:t>Mashhood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Ishaque</a:t>
              </a:r>
              <a:endParaRPr lang="en-US" sz="36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33269" y="4679665"/>
              <a:ext cx="41099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Damien Woods</a:t>
              </a:r>
              <a:endParaRPr lang="en-US" sz="36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587" y="5998706"/>
            <a:ext cx="9142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NSF grants 0941538 and 0830734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62011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467525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Natural Self-Assembly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998404" y="1287037"/>
            <a:ext cx="7047849" cy="4912793"/>
            <a:chOff x="1649276" y="2316845"/>
            <a:chExt cx="5840913" cy="4071483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49276" y="2316845"/>
              <a:ext cx="3066789" cy="202408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74291" y="2316846"/>
              <a:ext cx="2814084" cy="210784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49276" y="4978793"/>
              <a:ext cx="2122594" cy="140953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/>
            <a:srcRect t="11360" b="-8278"/>
            <a:stretch/>
          </p:blipFill>
          <p:spPr>
            <a:xfrm>
              <a:off x="3751470" y="3697525"/>
              <a:ext cx="2081484" cy="151102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48563" y="5001260"/>
              <a:ext cx="2084391" cy="138706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16244" y="3697525"/>
              <a:ext cx="1673945" cy="1477835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8"/>
            <a:srcRect t="17713" b="5957"/>
            <a:stretch/>
          </p:blipFill>
          <p:spPr>
            <a:xfrm>
              <a:off x="1649276" y="3697525"/>
              <a:ext cx="2122593" cy="1295221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814429" y="5128021"/>
              <a:ext cx="1673945" cy="12603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5017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67525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  <a:latin typeface="Gill Sans MT"/>
              </a:rPr>
              <a:t>Synthetic Self-Assembly with DNA</a:t>
            </a:r>
            <a:endParaRPr lang="en-US" dirty="0">
              <a:solidFill>
                <a:srgbClr val="000000"/>
              </a:solidFill>
              <a:latin typeface="Gill Sans M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21993" y="1293199"/>
            <a:ext cx="7933042" cy="4642461"/>
            <a:chOff x="716811" y="1143000"/>
            <a:chExt cx="7933042" cy="464246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/>
            <a:srcRect b="11466"/>
            <a:stretch/>
          </p:blipFill>
          <p:spPr>
            <a:xfrm>
              <a:off x="6550253" y="1143000"/>
              <a:ext cx="2099600" cy="2139696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54048" y="3119020"/>
              <a:ext cx="2669262" cy="266644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/>
            <a:srcRect t="49190" b="-1"/>
            <a:stretch/>
          </p:blipFill>
          <p:spPr>
            <a:xfrm>
              <a:off x="716811" y="1197862"/>
              <a:ext cx="5860752" cy="192115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/>
            <a:srcRect l="12345" r="6174"/>
            <a:stretch/>
          </p:blipFill>
          <p:spPr>
            <a:xfrm rot="16200000">
              <a:off x="986033" y="2849801"/>
              <a:ext cx="2666440" cy="3204879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21691" y="3119019"/>
              <a:ext cx="2825449" cy="26664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0245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 Black ">
  <a:themeElements>
    <a:clrScheme name="Custom 2">
      <a:dk1>
        <a:sysClr val="windowText" lastClr="000000"/>
      </a:dk1>
      <a:lt1>
        <a:srgbClr val="000000"/>
      </a:lt1>
      <a:dk2>
        <a:srgbClr val="000000"/>
      </a:dk2>
      <a:lt2>
        <a:srgbClr val="000000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 Black ">
  <a:themeElements>
    <a:clrScheme name="Custom 2">
      <a:dk1>
        <a:sysClr val="windowText" lastClr="000000"/>
      </a:dk1>
      <a:lt1>
        <a:srgbClr val="000000"/>
      </a:lt1>
      <a:dk2>
        <a:srgbClr val="000000"/>
      </a:dk2>
      <a:lt2>
        <a:srgbClr val="000000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49948</TotalTime>
  <Words>689</Words>
  <Application>Microsoft Macintosh PowerPoint</Application>
  <PresentationFormat>On-screen Show (4:3)</PresentationFormat>
  <Paragraphs>211</Paragraphs>
  <Slides>73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73</vt:i4>
      </vt:variant>
    </vt:vector>
  </HeadingPairs>
  <TitlesOfParts>
    <vt:vector size="75" baseType="lpstr">
      <vt:lpstr>1_ Black </vt:lpstr>
      <vt:lpstr>2_ Black </vt:lpstr>
      <vt:lpstr>Staged Self-Assembly and Polyomino Context-Free Grammars</vt:lpstr>
      <vt:lpstr>Self-Assembly</vt:lpstr>
      <vt:lpstr>Self-Assembly</vt:lpstr>
      <vt:lpstr>Self-Assembly</vt:lpstr>
      <vt:lpstr>Self-Assembly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 work: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One dimension</vt:lpstr>
      <vt:lpstr>PowerPoint Presentation</vt:lpstr>
      <vt:lpstr>PowerPoint Presentation</vt:lpstr>
      <vt:lpstr>Two dimensions</vt:lpstr>
      <vt:lpstr>PowerPoint Presentation</vt:lpstr>
      <vt:lpstr>PowerPoint Presentation</vt:lpstr>
      <vt:lpstr>Values are distinct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Apple,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Staged Self-Assembly and Polyomino Context-Free Grammars</dc:title>
  <dc:creator>Andrew Winslow</dc:creator>
  <cp:lastModifiedBy>Andrew Winslow</cp:lastModifiedBy>
  <cp:revision>569</cp:revision>
  <dcterms:created xsi:type="dcterms:W3CDTF">2013-08-16T18:34:05Z</dcterms:created>
  <dcterms:modified xsi:type="dcterms:W3CDTF">2013-10-31T23:59:20Z</dcterms:modified>
</cp:coreProperties>
</file>